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18"/>
  </p:handoutMasterIdLst>
  <p:sldIdLst>
    <p:sldId id="277" r:id="rId2"/>
    <p:sldId id="278"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08FE7F95-BFF6-234C-A0DA-E0CD90D42728}">
          <p14:sldIdLst>
            <p14:sldId id="277"/>
            <p14:sldId id="278"/>
            <p14:sldId id="261"/>
            <p14:sldId id="262"/>
            <p14:sldId id="263"/>
            <p14:sldId id="264"/>
            <p14:sldId id="265"/>
            <p14:sldId id="266"/>
            <p14:sldId id="267"/>
            <p14:sldId id="268"/>
            <p14:sldId id="269"/>
            <p14:sldId id="270"/>
            <p14:sldId id="271"/>
            <p14:sldId id="272"/>
            <p14:sldId id="273"/>
            <p14:sldId id="27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481"/>
    <p:restoredTop sz="96327"/>
  </p:normalViewPr>
  <p:slideViewPr>
    <p:cSldViewPr snapToGrid="0">
      <p:cViewPr varScale="1">
        <p:scale>
          <a:sx n="115" d="100"/>
          <a:sy n="115" d="100"/>
        </p:scale>
        <p:origin x="208" y="264"/>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BF53275B-405F-BC90-5D55-58D393AA8F8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71EF64DB-E98E-FA5A-38F9-610D44F7A07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0EA732C-AB22-1148-906C-EC0A2ADA549F}" type="datetimeFigureOut">
              <a:rPr lang="de-DE" smtClean="0"/>
              <a:t>29.04.24</a:t>
            </a:fld>
            <a:endParaRPr lang="de-DE"/>
          </a:p>
        </p:txBody>
      </p:sp>
      <p:sp>
        <p:nvSpPr>
          <p:cNvPr id="4" name="Fußzeilenplatzhalter 3">
            <a:extLst>
              <a:ext uri="{FF2B5EF4-FFF2-40B4-BE49-F238E27FC236}">
                <a16:creationId xmlns:a16="http://schemas.microsoft.com/office/drawing/2014/main" id="{56B45BB8-D804-AC1C-A74B-AC98424F55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C3209248-ACEA-B72A-7DCC-F15904148BF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FB336C-AB61-274B-AD03-367B1CCDB66D}" type="slidenum">
              <a:rPr lang="de-DE" smtClean="0"/>
              <a:t>‹Nr.›</a:t>
            </a:fld>
            <a:endParaRPr lang="de-DE"/>
          </a:p>
        </p:txBody>
      </p:sp>
    </p:spTree>
    <p:extLst>
      <p:ext uri="{BB962C8B-B14F-4D97-AF65-F5344CB8AC3E}">
        <p14:creationId xmlns:p14="http://schemas.microsoft.com/office/powerpoint/2010/main" val="3710629937"/>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27T17:05:46.426"/>
    </inkml:context>
    <inkml:brush xml:id="br0">
      <inkml:brushProperty name="width" value="0.05" units="cm"/>
      <inkml:brushProperty name="height" value="0.05" units="cm"/>
      <inkml:brushProperty name="color" value="#0B7940"/>
    </inkml:brush>
  </inkml:definitions>
  <inkml:trace contextRef="#ctx0" brushRef="#br0">0 0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27T17:05:46.426"/>
    </inkml:context>
    <inkml:brush xml:id="br0">
      <inkml:brushProperty name="width" value="0.05" units="cm"/>
      <inkml:brushProperty name="height" value="0.05" units="cm"/>
      <inkml:brushProperty name="color" value="#0B7940"/>
    </inkml:brush>
  </inkml:definitions>
  <inkml:trace contextRef="#ctx0" brushRef="#br0">0 0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27T17:07:16.658"/>
    </inkml:context>
    <inkml:brush xml:id="br0">
      <inkml:brushProperty name="width" value="0.05" units="cm"/>
      <inkml:brushProperty name="height" value="0.05" units="cm"/>
      <inkml:brushProperty name="color" value="#0B7940"/>
    </inkml:brush>
  </inkml:definitions>
  <inkml:trace contextRef="#ctx0" brushRef="#br0">0 0 24575,'0'0'-8191</inkml:trace>
</inkml:ink>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emf"/><Relationship Id="rId5"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customXml" Target="../ink/ink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gradFill>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E48D5A31-8BAE-FBEA-CE45-2970EF63F439}"/>
              </a:ext>
            </a:extLst>
          </p:cNvPr>
          <p:cNvSpPr/>
          <p:nvPr userDrawn="1"/>
        </p:nvSpPr>
        <p:spPr>
          <a:xfrm>
            <a:off x="1" y="6041318"/>
            <a:ext cx="12192000" cy="816682"/>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16200000" scaled="1"/>
            <a:tileRect/>
          </a:gradFill>
          <a:ln w="28575">
            <a:solidFill>
              <a:srgbClr val="0B79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a:extLst>
              <a:ext uri="{FF2B5EF4-FFF2-40B4-BE49-F238E27FC236}">
                <a16:creationId xmlns:a16="http://schemas.microsoft.com/office/drawing/2014/main" id="{B6BD6D81-B0FD-44C9-FA68-E8E3EABF4549}"/>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2260793" y="6244338"/>
            <a:ext cx="719390" cy="445047"/>
          </a:xfrm>
          <a:prstGeom prst="rect">
            <a:avLst/>
          </a:prstGeom>
        </p:spPr>
      </p:pic>
      <p:pic>
        <p:nvPicPr>
          <p:cNvPr id="11" name="Grafik 10">
            <a:extLst>
              <a:ext uri="{FF2B5EF4-FFF2-40B4-BE49-F238E27FC236}">
                <a16:creationId xmlns:a16="http://schemas.microsoft.com/office/drawing/2014/main" id="{CF6481A9-F5A1-556E-C30D-D3FF9DF9E91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64554" y="6337287"/>
            <a:ext cx="1007569" cy="311952"/>
          </a:xfrm>
          <a:prstGeom prst="rect">
            <a:avLst/>
          </a:prstGeom>
        </p:spPr>
      </p:pic>
      <p:pic>
        <p:nvPicPr>
          <p:cNvPr id="12" name="Grafik 11">
            <a:extLst>
              <a:ext uri="{FF2B5EF4-FFF2-40B4-BE49-F238E27FC236}">
                <a16:creationId xmlns:a16="http://schemas.microsoft.com/office/drawing/2014/main" id="{BFCF7413-FF60-9CC8-A8B6-20CD75646C83}"/>
              </a:ext>
            </a:extLst>
          </p:cNvPr>
          <p:cNvPicPr>
            <a:picLocks noChangeAspect="1"/>
          </p:cNvPicPr>
          <p:nvPr userDrawn="1"/>
        </p:nvPicPr>
        <p:blipFill>
          <a:blip r:embed="rId4"/>
          <a:stretch>
            <a:fillRect/>
          </a:stretch>
        </p:blipFill>
        <p:spPr>
          <a:xfrm>
            <a:off x="5753770" y="6387606"/>
            <a:ext cx="719390" cy="158510"/>
          </a:xfrm>
          <a:prstGeom prst="rect">
            <a:avLst/>
          </a:prstGeom>
        </p:spPr>
      </p:pic>
      <p:pic>
        <p:nvPicPr>
          <p:cNvPr id="13" name="Grafik 12" descr="Ein Bild, das Text enthält.&#10;&#10;Automatisch generierte Beschreibung">
            <a:extLst>
              <a:ext uri="{FF2B5EF4-FFF2-40B4-BE49-F238E27FC236}">
                <a16:creationId xmlns:a16="http://schemas.microsoft.com/office/drawing/2014/main" id="{FEC26854-5049-EB01-ECC8-0D7B34B9AF3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680527" y="6211665"/>
            <a:ext cx="423056" cy="646335"/>
          </a:xfrm>
          <a:prstGeom prst="rect">
            <a:avLst/>
          </a:prstGeom>
        </p:spPr>
      </p:pic>
      <p:pic>
        <p:nvPicPr>
          <p:cNvPr id="14" name="Grafik 13">
            <a:extLst>
              <a:ext uri="{FF2B5EF4-FFF2-40B4-BE49-F238E27FC236}">
                <a16:creationId xmlns:a16="http://schemas.microsoft.com/office/drawing/2014/main" id="{4A2A0177-9BD2-CFE2-0AF0-AE10297509E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315336" y="6134128"/>
            <a:ext cx="503065" cy="601273"/>
          </a:xfrm>
          <a:prstGeom prst="rect">
            <a:avLst/>
          </a:prstGeom>
        </p:spPr>
      </p:pic>
      <p:pic>
        <p:nvPicPr>
          <p:cNvPr id="16" name="Grafik 15" descr="Ein Bild, das Text, Uhr enthält.&#10;&#10;Automatisch generierte Beschreibung">
            <a:extLst>
              <a:ext uri="{FF2B5EF4-FFF2-40B4-BE49-F238E27FC236}">
                <a16:creationId xmlns:a16="http://schemas.microsoft.com/office/drawing/2014/main" id="{D85B0FDE-BE42-8735-CC26-9DA5D299244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893130" y="-120390"/>
            <a:ext cx="4085344" cy="2451207"/>
          </a:xfrm>
          <a:prstGeom prst="rect">
            <a:avLst/>
          </a:prstGeom>
        </p:spPr>
      </p:pic>
      <p:pic>
        <p:nvPicPr>
          <p:cNvPr id="17" name="Grafik 16">
            <a:extLst>
              <a:ext uri="{FF2B5EF4-FFF2-40B4-BE49-F238E27FC236}">
                <a16:creationId xmlns:a16="http://schemas.microsoft.com/office/drawing/2014/main" id="{6708BA07-CCD4-5E24-908B-4D085E8E6812}"/>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487940" y="3605156"/>
            <a:ext cx="5404115" cy="1078994"/>
          </a:xfrm>
          <a:prstGeom prst="rect">
            <a:avLst/>
          </a:prstGeom>
        </p:spPr>
      </p:pic>
      <p:sp>
        <p:nvSpPr>
          <p:cNvPr id="24" name="Untertitel 2">
            <a:extLst>
              <a:ext uri="{FF2B5EF4-FFF2-40B4-BE49-F238E27FC236}">
                <a16:creationId xmlns:a16="http://schemas.microsoft.com/office/drawing/2014/main" id="{43E679C7-FD5F-50ED-C51E-13E6CA5D589F}"/>
              </a:ext>
            </a:extLst>
          </p:cNvPr>
          <p:cNvSpPr>
            <a:spLocks noGrp="1"/>
          </p:cNvSpPr>
          <p:nvPr>
            <p:ph type="subTitle" idx="1" hasCustomPrompt="1"/>
          </p:nvPr>
        </p:nvSpPr>
        <p:spPr>
          <a:xfrm>
            <a:off x="370460" y="4832357"/>
            <a:ext cx="9144000" cy="1008167"/>
          </a:xfrm>
        </p:spPr>
        <p:txBody>
          <a:bodyPr>
            <a:normAutofit/>
          </a:bodyPr>
          <a:lstStyle>
            <a:lvl1pPr marL="0" indent="0" algn="l">
              <a:buNone/>
              <a:defRPr lang="de-DE" sz="2800" kern="1200" dirty="0">
                <a:solidFill>
                  <a:srgbClr val="0B7940"/>
                </a:solidFill>
                <a:latin typeface="Liberation Sans"/>
                <a:ea typeface="+mj-ea"/>
                <a:cs typeface="+mj-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z="2400" kern="1200" dirty="0" err="1">
                <a:solidFill>
                  <a:srgbClr val="0B7940"/>
                </a:solidFill>
                <a:latin typeface="Liberation Sans"/>
                <a:ea typeface="+mj-ea"/>
                <a:cs typeface="+mj-cs"/>
              </a:rPr>
              <a:t>Subtitle</a:t>
            </a:r>
            <a:endParaRPr lang="de-DE" dirty="0"/>
          </a:p>
        </p:txBody>
      </p:sp>
      <p:sp>
        <p:nvSpPr>
          <p:cNvPr id="25" name="Titel 1">
            <a:extLst>
              <a:ext uri="{FF2B5EF4-FFF2-40B4-BE49-F238E27FC236}">
                <a16:creationId xmlns:a16="http://schemas.microsoft.com/office/drawing/2014/main" id="{2E1B7BAC-F3AA-00A9-7F84-B3EB28352024}"/>
              </a:ext>
            </a:extLst>
          </p:cNvPr>
          <p:cNvSpPr>
            <a:spLocks noGrp="1"/>
          </p:cNvSpPr>
          <p:nvPr>
            <p:ph type="ctrTitle" hasCustomPrompt="1"/>
          </p:nvPr>
        </p:nvSpPr>
        <p:spPr>
          <a:xfrm>
            <a:off x="352531" y="2232943"/>
            <a:ext cx="9039184" cy="1282531"/>
          </a:xfrm>
        </p:spPr>
        <p:txBody>
          <a:bodyPr anchor="b">
            <a:normAutofit/>
          </a:bodyPr>
          <a:lstStyle>
            <a:lvl1pPr algn="l">
              <a:defRPr lang="de-DE" sz="4000" kern="1200" dirty="0">
                <a:solidFill>
                  <a:srgbClr val="0B7940"/>
                </a:solidFill>
                <a:latin typeface="Liberation Sans"/>
                <a:ea typeface="+mj-ea"/>
                <a:cs typeface="+mj-cs"/>
              </a:defRPr>
            </a:lvl1pPr>
          </a:lstStyle>
          <a:p>
            <a:r>
              <a:rPr lang="de-DE" dirty="0"/>
              <a:t>Template MS </a:t>
            </a:r>
            <a:r>
              <a:rPr lang="de-DE" dirty="0" err="1"/>
              <a:t>Powerpoint</a:t>
            </a:r>
            <a:endParaRPr lang="de-DE" dirty="0"/>
          </a:p>
        </p:txBody>
      </p:sp>
      <p:pic>
        <p:nvPicPr>
          <p:cNvPr id="2" name="Grafik 1">
            <a:extLst>
              <a:ext uri="{FF2B5EF4-FFF2-40B4-BE49-F238E27FC236}">
                <a16:creationId xmlns:a16="http://schemas.microsoft.com/office/drawing/2014/main" id="{2E03AB48-E93C-AE8A-4A64-657ED52F27E6}"/>
              </a:ext>
            </a:extLst>
          </p:cNvPr>
          <p:cNvPicPr>
            <a:picLocks noChangeAspect="1"/>
          </p:cNvPicPr>
          <p:nvPr userDrawn="1"/>
        </p:nvPicPr>
        <p:blipFill>
          <a:blip r:embed="rId9">
            <a:clrChange>
              <a:clrFrom>
                <a:srgbClr val="FEFEFE"/>
              </a:clrFrom>
              <a:clrTo>
                <a:srgbClr val="FEFEFE">
                  <a:alpha val="0"/>
                </a:srgbClr>
              </a:clrTo>
            </a:clrChange>
          </a:blip>
          <a:stretch>
            <a:fillRect/>
          </a:stretch>
        </p:blipFill>
        <p:spPr>
          <a:xfrm>
            <a:off x="499206" y="6397025"/>
            <a:ext cx="991748" cy="210116"/>
          </a:xfrm>
          <a:prstGeom prst="rect">
            <a:avLst/>
          </a:prstGeom>
        </p:spPr>
      </p:pic>
      <p:pic>
        <p:nvPicPr>
          <p:cNvPr id="3" name="Grafik 2">
            <a:extLst>
              <a:ext uri="{FF2B5EF4-FFF2-40B4-BE49-F238E27FC236}">
                <a16:creationId xmlns:a16="http://schemas.microsoft.com/office/drawing/2014/main" id="{9465F7AD-0171-66FB-8486-7A6D70F414CA}"/>
              </a:ext>
            </a:extLst>
          </p:cNvPr>
          <p:cNvPicPr>
            <a:picLocks noChangeAspect="1"/>
          </p:cNvPicPr>
          <p:nvPr userDrawn="1"/>
        </p:nvPicPr>
        <p:blipFill>
          <a:blip r:embed="rId10"/>
          <a:stretch>
            <a:fillRect/>
          </a:stretch>
        </p:blipFill>
        <p:spPr>
          <a:xfrm>
            <a:off x="10806289" y="6299206"/>
            <a:ext cx="787843" cy="367215"/>
          </a:xfrm>
          <a:prstGeom prst="rect">
            <a:avLst/>
          </a:prstGeom>
        </p:spPr>
      </p:pic>
    </p:spTree>
    <p:extLst>
      <p:ext uri="{BB962C8B-B14F-4D97-AF65-F5344CB8AC3E}">
        <p14:creationId xmlns:p14="http://schemas.microsoft.com/office/powerpoint/2010/main" val="1698781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umerated slide">
    <p:spTree>
      <p:nvGrpSpPr>
        <p:cNvPr id="1" name=""/>
        <p:cNvGrpSpPr/>
        <p:nvPr/>
      </p:nvGrpSpPr>
      <p:grpSpPr>
        <a:xfrm>
          <a:off x="0" y="0"/>
          <a:ext cx="0" cy="0"/>
          <a:chOff x="0" y="0"/>
          <a:chExt cx="0" cy="0"/>
        </a:xfrm>
      </p:grpSpPr>
      <p:pic>
        <p:nvPicPr>
          <p:cNvPr id="7" name="Grafik 6" descr="Ein Bild, das Text, Uhr enthält.&#10;&#10;Automatisch generierte Beschreibung">
            <a:extLst>
              <a:ext uri="{FF2B5EF4-FFF2-40B4-BE49-F238E27FC236}">
                <a16:creationId xmlns:a16="http://schemas.microsoft.com/office/drawing/2014/main" id="{088545E4-B39F-5CFC-4C5A-206F30F76C9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93896" y="-46340"/>
            <a:ext cx="1753524" cy="1052115"/>
          </a:xfrm>
          <a:prstGeom prst="rect">
            <a:avLst/>
          </a:prstGeom>
        </p:spPr>
      </p:pic>
      <p:graphicFrame>
        <p:nvGraphicFramePr>
          <p:cNvPr id="8" name="Tabelle 7">
            <a:extLst>
              <a:ext uri="{FF2B5EF4-FFF2-40B4-BE49-F238E27FC236}">
                <a16:creationId xmlns:a16="http://schemas.microsoft.com/office/drawing/2014/main" id="{438BF039-6A75-9FD7-661F-008BD26A06BB}"/>
              </a:ext>
            </a:extLst>
          </p:cNvPr>
          <p:cNvGraphicFramePr>
            <a:graphicFrameLocks noGrp="1"/>
          </p:cNvGraphicFramePr>
          <p:nvPr userDrawn="1"/>
        </p:nvGraphicFramePr>
        <p:xfrm>
          <a:off x="2946717" y="3917474"/>
          <a:ext cx="6298565" cy="167640"/>
        </p:xfrm>
        <a:graphic>
          <a:graphicData uri="http://schemas.openxmlformats.org/drawingml/2006/table">
            <a:tbl>
              <a:tblPr firstRow="1" firstCol="1" bandRow="1"/>
              <a:tblGrid>
                <a:gridCol w="899795">
                  <a:extLst>
                    <a:ext uri="{9D8B030D-6E8A-4147-A177-3AD203B41FA5}">
                      <a16:colId xmlns:a16="http://schemas.microsoft.com/office/drawing/2014/main" val="2357658759"/>
                    </a:ext>
                  </a:extLst>
                </a:gridCol>
                <a:gridCol w="899795">
                  <a:extLst>
                    <a:ext uri="{9D8B030D-6E8A-4147-A177-3AD203B41FA5}">
                      <a16:colId xmlns:a16="http://schemas.microsoft.com/office/drawing/2014/main" val="2362524371"/>
                    </a:ext>
                  </a:extLst>
                </a:gridCol>
                <a:gridCol w="899795">
                  <a:extLst>
                    <a:ext uri="{9D8B030D-6E8A-4147-A177-3AD203B41FA5}">
                      <a16:colId xmlns:a16="http://schemas.microsoft.com/office/drawing/2014/main" val="1382589109"/>
                    </a:ext>
                  </a:extLst>
                </a:gridCol>
                <a:gridCol w="899795">
                  <a:extLst>
                    <a:ext uri="{9D8B030D-6E8A-4147-A177-3AD203B41FA5}">
                      <a16:colId xmlns:a16="http://schemas.microsoft.com/office/drawing/2014/main" val="2772570838"/>
                    </a:ext>
                  </a:extLst>
                </a:gridCol>
                <a:gridCol w="899795">
                  <a:extLst>
                    <a:ext uri="{9D8B030D-6E8A-4147-A177-3AD203B41FA5}">
                      <a16:colId xmlns:a16="http://schemas.microsoft.com/office/drawing/2014/main" val="3191355476"/>
                    </a:ext>
                  </a:extLst>
                </a:gridCol>
                <a:gridCol w="899795">
                  <a:extLst>
                    <a:ext uri="{9D8B030D-6E8A-4147-A177-3AD203B41FA5}">
                      <a16:colId xmlns:a16="http://schemas.microsoft.com/office/drawing/2014/main" val="1980079996"/>
                    </a:ext>
                  </a:extLst>
                </a:gridCol>
                <a:gridCol w="899795">
                  <a:extLst>
                    <a:ext uri="{9D8B030D-6E8A-4147-A177-3AD203B41FA5}">
                      <a16:colId xmlns:a16="http://schemas.microsoft.com/office/drawing/2014/main" val="2381111852"/>
                    </a:ext>
                  </a:extLst>
                </a:gridCol>
              </a:tblGrid>
              <a:tr h="0">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dirty="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dirty="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2743675945"/>
                  </a:ext>
                </a:extLst>
              </a:tr>
            </a:tbl>
          </a:graphicData>
        </a:graphic>
      </p:graphicFrame>
      <mc:AlternateContent xmlns:mc="http://schemas.openxmlformats.org/markup-compatibility/2006" xmlns:p14="http://schemas.microsoft.com/office/powerpoint/2010/main">
        <mc:Choice Requires="p14">
          <p:contentPart p14:bwMode="auto" r:id="rId3">
            <p14:nvContentPartPr>
              <p14:cNvPr id="13" name="Freihand 12">
                <a:extLst>
                  <a:ext uri="{FF2B5EF4-FFF2-40B4-BE49-F238E27FC236}">
                    <a16:creationId xmlns:a16="http://schemas.microsoft.com/office/drawing/2014/main" id="{00C59FC4-8D6D-8779-AB0E-B7FACFE57D81}"/>
                  </a:ext>
                </a:extLst>
              </p14:cNvPr>
              <p14:cNvContentPartPr/>
              <p14:nvPr userDrawn="1"/>
            </p14:nvContentPartPr>
            <p14:xfrm>
              <a:off x="8753492" y="3517886"/>
              <a:ext cx="360" cy="360"/>
            </p14:xfrm>
          </p:contentPart>
        </mc:Choice>
        <mc:Fallback xmlns="">
          <p:pic>
            <p:nvPicPr>
              <p:cNvPr id="13" name="Freihand 12">
                <a:extLst>
                  <a:ext uri="{FF2B5EF4-FFF2-40B4-BE49-F238E27FC236}">
                    <a16:creationId xmlns:a16="http://schemas.microsoft.com/office/drawing/2014/main" id="{00C59FC4-8D6D-8779-AB0E-B7FACFE57D81}"/>
                  </a:ext>
                </a:extLst>
              </p:cNvPr>
              <p:cNvPicPr/>
              <p:nvPr/>
            </p:nvPicPr>
            <p:blipFill>
              <a:blip r:embed="rId5"/>
              <a:stretch>
                <a:fillRect/>
              </a:stretch>
            </p:blipFill>
            <p:spPr>
              <a:xfrm>
                <a:off x="8744492" y="3508886"/>
                <a:ext cx="18000" cy="18000"/>
              </a:xfrm>
              <a:prstGeom prst="rect">
                <a:avLst/>
              </a:prstGeom>
            </p:spPr>
          </p:pic>
        </mc:Fallback>
      </mc:AlternateContent>
      <p:cxnSp>
        <p:nvCxnSpPr>
          <p:cNvPr id="14" name="Gerader Verbinder 4">
            <a:extLst>
              <a:ext uri="{FF2B5EF4-FFF2-40B4-BE49-F238E27FC236}">
                <a16:creationId xmlns:a16="http://schemas.microsoft.com/office/drawing/2014/main" id="{39D42EAA-51F4-C429-E214-BE12AC852D96}"/>
              </a:ext>
            </a:extLst>
          </p:cNvPr>
          <p:cNvCxnSpPr>
            <a:cxnSpLocks/>
          </p:cNvCxnSpPr>
          <p:nvPr userDrawn="1"/>
        </p:nvCxnSpPr>
        <p:spPr>
          <a:xfrm flipV="1">
            <a:off x="0" y="970355"/>
            <a:ext cx="12192000" cy="26640"/>
          </a:xfrm>
          <a:prstGeom prst="line">
            <a:avLst/>
          </a:prstGeom>
          <a:ln w="28575">
            <a:solidFill>
              <a:srgbClr val="0B7940"/>
            </a:solidFill>
          </a:ln>
        </p:spPr>
        <p:style>
          <a:lnRef idx="1">
            <a:schemeClr val="accent1"/>
          </a:lnRef>
          <a:fillRef idx="0">
            <a:schemeClr val="accent1"/>
          </a:fillRef>
          <a:effectRef idx="0">
            <a:schemeClr val="accent1"/>
          </a:effectRef>
          <a:fontRef idx="minor">
            <a:schemeClr val="tx1"/>
          </a:fontRef>
        </p:style>
      </p:cxnSp>
      <p:sp>
        <p:nvSpPr>
          <p:cNvPr id="5" name="Titel 1">
            <a:extLst>
              <a:ext uri="{FF2B5EF4-FFF2-40B4-BE49-F238E27FC236}">
                <a16:creationId xmlns:a16="http://schemas.microsoft.com/office/drawing/2014/main" id="{C498FDBD-83F0-29B7-50FC-CC8BD99A1C0D}"/>
              </a:ext>
            </a:extLst>
          </p:cNvPr>
          <p:cNvSpPr>
            <a:spLocks noGrp="1"/>
          </p:cNvSpPr>
          <p:nvPr>
            <p:ph type="title" hasCustomPrompt="1"/>
          </p:nvPr>
        </p:nvSpPr>
        <p:spPr>
          <a:xfrm>
            <a:off x="444580" y="205945"/>
            <a:ext cx="9474672" cy="678994"/>
          </a:xfrm>
        </p:spPr>
        <p:txBody>
          <a:bodyPr>
            <a:normAutofit/>
          </a:bodyPr>
          <a:lstStyle>
            <a:lvl1pPr>
              <a:defRPr lang="de-DE" sz="4000" kern="1200" dirty="0">
                <a:solidFill>
                  <a:srgbClr val="0B7940"/>
                </a:solidFill>
                <a:latin typeface="Liberation Sans"/>
                <a:ea typeface="+mj-ea"/>
                <a:cs typeface="+mj-cs"/>
              </a:defRPr>
            </a:lvl1pPr>
          </a:lstStyle>
          <a:p>
            <a:r>
              <a:rPr lang="de-DE" dirty="0"/>
              <a:t>Title</a:t>
            </a:r>
          </a:p>
        </p:txBody>
      </p:sp>
      <p:sp>
        <p:nvSpPr>
          <p:cNvPr id="16" name="Textplatzhalter 15">
            <a:extLst>
              <a:ext uri="{FF2B5EF4-FFF2-40B4-BE49-F238E27FC236}">
                <a16:creationId xmlns:a16="http://schemas.microsoft.com/office/drawing/2014/main" id="{9CD5D21F-FDDD-1206-6A61-0203AE6BF9DC}"/>
              </a:ext>
            </a:extLst>
          </p:cNvPr>
          <p:cNvSpPr>
            <a:spLocks noGrp="1"/>
          </p:cNvSpPr>
          <p:nvPr>
            <p:ph type="body" sz="quarter" idx="10" hasCustomPrompt="1"/>
          </p:nvPr>
        </p:nvSpPr>
        <p:spPr>
          <a:xfrm>
            <a:off x="444579" y="3460274"/>
            <a:ext cx="10697185" cy="1121304"/>
          </a:xfrm>
        </p:spPr>
        <p:txBody>
          <a:bodyPr/>
          <a:lstStyle>
            <a:lvl1pPr marL="228600" indent="-228600">
              <a:buFontTx/>
              <a:buBlip>
                <a:blip r:embed="rId6"/>
              </a:buBlip>
              <a:defRPr lang="de-DE" sz="2800" kern="1200" dirty="0" smtClean="0">
                <a:solidFill>
                  <a:srgbClr val="0B7940"/>
                </a:solidFill>
                <a:latin typeface="Liberation Sans"/>
                <a:ea typeface="+mj-ea"/>
                <a:cs typeface="+mj-cs"/>
              </a:defRPr>
            </a:lvl1pPr>
            <a:lvl2pPr marL="685800" indent="-228600">
              <a:buFontTx/>
              <a:buBlip>
                <a:blip r:embed="rId6"/>
              </a:buBlip>
              <a:defRPr lang="de-DE" sz="2400" kern="1200" dirty="0" smtClean="0">
                <a:solidFill>
                  <a:srgbClr val="0B7940"/>
                </a:solidFill>
                <a:latin typeface="Liberation Sans"/>
                <a:ea typeface="+mj-ea"/>
                <a:cs typeface="+mj-cs"/>
              </a:defRPr>
            </a:lvl2pPr>
            <a:lvl3pPr marL="1143000" indent="-228600">
              <a:buFontTx/>
              <a:buBlip>
                <a:blip r:embed="rId6"/>
              </a:buBlip>
              <a:defRPr lang="de-DE" sz="2000" kern="1200" dirty="0" smtClean="0">
                <a:solidFill>
                  <a:srgbClr val="0B7940"/>
                </a:solidFill>
                <a:latin typeface="Liberation Sans"/>
                <a:ea typeface="+mj-ea"/>
                <a:cs typeface="+mj-cs"/>
              </a:defRPr>
            </a:lvl3pPr>
            <a:lvl4pPr marL="1600200" indent="-228600">
              <a:buFontTx/>
              <a:buBlip>
                <a:blip r:embed="rId6"/>
              </a:buBlip>
              <a:defRPr lang="de-DE" sz="1800" kern="1200" dirty="0" smtClean="0">
                <a:solidFill>
                  <a:srgbClr val="0B7940"/>
                </a:solidFill>
                <a:latin typeface="Liberation Sans"/>
                <a:ea typeface="+mj-ea"/>
                <a:cs typeface="+mj-cs"/>
              </a:defRPr>
            </a:lvl4pPr>
            <a:lvl5pPr marL="2057400" indent="-228600">
              <a:buFontTx/>
              <a:buBlip>
                <a:blip r:embed="rId6"/>
              </a:buBlip>
              <a:defRPr lang="de-DE" sz="1600" kern="1200" dirty="0" smtClean="0">
                <a:solidFill>
                  <a:srgbClr val="0B7940"/>
                </a:solidFill>
                <a:latin typeface="Liberation Sans"/>
                <a:ea typeface="+mj-ea"/>
                <a:cs typeface="+mj-cs"/>
              </a:defRPr>
            </a:lvl5pPr>
          </a:lstStyle>
          <a:p>
            <a:pPr lvl="0"/>
            <a:r>
              <a:rPr lang="de-DE" dirty="0"/>
              <a:t>First </a:t>
            </a:r>
            <a:r>
              <a:rPr lang="de-DE" dirty="0" err="1"/>
              <a:t>level</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de-DE" dirty="0"/>
          </a:p>
        </p:txBody>
      </p:sp>
      <p:sp>
        <p:nvSpPr>
          <p:cNvPr id="22" name="Textplatzhalter 21">
            <a:extLst>
              <a:ext uri="{FF2B5EF4-FFF2-40B4-BE49-F238E27FC236}">
                <a16:creationId xmlns:a16="http://schemas.microsoft.com/office/drawing/2014/main" id="{80913336-80A2-FD88-B40B-F235A31CC8F0}"/>
              </a:ext>
            </a:extLst>
          </p:cNvPr>
          <p:cNvSpPr>
            <a:spLocks noGrp="1"/>
          </p:cNvSpPr>
          <p:nvPr>
            <p:ph type="body" sz="quarter" idx="11" hasCustomPrompt="1"/>
          </p:nvPr>
        </p:nvSpPr>
        <p:spPr>
          <a:xfrm>
            <a:off x="444579" y="1202178"/>
            <a:ext cx="11302841" cy="672816"/>
          </a:xfrm>
        </p:spPr>
        <p:txBody>
          <a:bodyPr>
            <a:normAutofit/>
          </a:bodyPr>
          <a:lstStyle>
            <a:lvl1pPr marL="0" indent="0">
              <a:buFontTx/>
              <a:buNone/>
              <a:defRPr lang="de-DE" sz="3200" kern="1200" dirty="0" smtClean="0">
                <a:solidFill>
                  <a:srgbClr val="0B7940"/>
                </a:solidFill>
                <a:latin typeface="Liberation Sans"/>
                <a:ea typeface="+mj-ea"/>
                <a:cs typeface="+mj-cs"/>
              </a:defRPr>
            </a:lvl1pPr>
            <a:lvl2pPr marL="457200" indent="0">
              <a:buNone/>
              <a:defRPr/>
            </a:lvl2pPr>
          </a:lstStyle>
          <a:p>
            <a:pPr lvl="0"/>
            <a:r>
              <a:rPr lang="de-DE" dirty="0"/>
              <a:t>Headline 1</a:t>
            </a:r>
          </a:p>
        </p:txBody>
      </p:sp>
      <p:sp>
        <p:nvSpPr>
          <p:cNvPr id="23" name="Textplatzhalter 21">
            <a:extLst>
              <a:ext uri="{FF2B5EF4-FFF2-40B4-BE49-F238E27FC236}">
                <a16:creationId xmlns:a16="http://schemas.microsoft.com/office/drawing/2014/main" id="{75B1AFC1-6AA2-DC37-C38A-23EEA76E9219}"/>
              </a:ext>
            </a:extLst>
          </p:cNvPr>
          <p:cNvSpPr>
            <a:spLocks noGrp="1"/>
          </p:cNvSpPr>
          <p:nvPr>
            <p:ph type="body" sz="quarter" idx="12" hasCustomPrompt="1"/>
          </p:nvPr>
        </p:nvSpPr>
        <p:spPr>
          <a:xfrm>
            <a:off x="444578" y="2019676"/>
            <a:ext cx="11302841" cy="672816"/>
          </a:xfrm>
        </p:spPr>
        <p:txBody>
          <a:bodyPr>
            <a:normAutofit/>
          </a:bodyPr>
          <a:lstStyle>
            <a:lvl1pPr marL="0" indent="0">
              <a:buFontTx/>
              <a:buNone/>
              <a:defRPr lang="de-DE" sz="2800" kern="1200" dirty="0" smtClean="0">
                <a:solidFill>
                  <a:srgbClr val="0B7940"/>
                </a:solidFill>
                <a:latin typeface="Liberation Sans"/>
                <a:ea typeface="+mj-ea"/>
                <a:cs typeface="+mj-cs"/>
              </a:defRPr>
            </a:lvl1pPr>
            <a:lvl2pPr marL="457200" indent="0">
              <a:buNone/>
              <a:defRPr/>
            </a:lvl2pPr>
          </a:lstStyle>
          <a:p>
            <a:pPr lvl="0"/>
            <a:r>
              <a:rPr lang="de-DE" dirty="0"/>
              <a:t>Headline 2</a:t>
            </a:r>
          </a:p>
        </p:txBody>
      </p:sp>
    </p:spTree>
    <p:extLst>
      <p:ext uri="{BB962C8B-B14F-4D97-AF65-F5344CB8AC3E}">
        <p14:creationId xmlns:p14="http://schemas.microsoft.com/office/powerpoint/2010/main" val="2436850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enumerated slide">
    <p:spTree>
      <p:nvGrpSpPr>
        <p:cNvPr id="1" name=""/>
        <p:cNvGrpSpPr/>
        <p:nvPr/>
      </p:nvGrpSpPr>
      <p:grpSpPr>
        <a:xfrm>
          <a:off x="0" y="0"/>
          <a:ext cx="0" cy="0"/>
          <a:chOff x="0" y="0"/>
          <a:chExt cx="0" cy="0"/>
        </a:xfrm>
      </p:grpSpPr>
      <p:pic>
        <p:nvPicPr>
          <p:cNvPr id="7" name="Grafik 6" descr="Ein Bild, das Text, Uhr enthält.&#10;&#10;Automatisch generierte Beschreibung">
            <a:extLst>
              <a:ext uri="{FF2B5EF4-FFF2-40B4-BE49-F238E27FC236}">
                <a16:creationId xmlns:a16="http://schemas.microsoft.com/office/drawing/2014/main" id="{088545E4-B39F-5CFC-4C5A-206F30F76C9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93896" y="-46340"/>
            <a:ext cx="1753524" cy="1052115"/>
          </a:xfrm>
          <a:prstGeom prst="rect">
            <a:avLst/>
          </a:prstGeom>
        </p:spPr>
      </p:pic>
      <p:graphicFrame>
        <p:nvGraphicFramePr>
          <p:cNvPr id="8" name="Tabelle 7">
            <a:extLst>
              <a:ext uri="{FF2B5EF4-FFF2-40B4-BE49-F238E27FC236}">
                <a16:creationId xmlns:a16="http://schemas.microsoft.com/office/drawing/2014/main" id="{438BF039-6A75-9FD7-661F-008BD26A06BB}"/>
              </a:ext>
            </a:extLst>
          </p:cNvPr>
          <p:cNvGraphicFramePr>
            <a:graphicFrameLocks noGrp="1"/>
          </p:cNvGraphicFramePr>
          <p:nvPr userDrawn="1"/>
        </p:nvGraphicFramePr>
        <p:xfrm>
          <a:off x="2946717" y="3917474"/>
          <a:ext cx="6298565" cy="167640"/>
        </p:xfrm>
        <a:graphic>
          <a:graphicData uri="http://schemas.openxmlformats.org/drawingml/2006/table">
            <a:tbl>
              <a:tblPr firstRow="1" firstCol="1" bandRow="1"/>
              <a:tblGrid>
                <a:gridCol w="899795">
                  <a:extLst>
                    <a:ext uri="{9D8B030D-6E8A-4147-A177-3AD203B41FA5}">
                      <a16:colId xmlns:a16="http://schemas.microsoft.com/office/drawing/2014/main" val="2357658759"/>
                    </a:ext>
                  </a:extLst>
                </a:gridCol>
                <a:gridCol w="899795">
                  <a:extLst>
                    <a:ext uri="{9D8B030D-6E8A-4147-A177-3AD203B41FA5}">
                      <a16:colId xmlns:a16="http://schemas.microsoft.com/office/drawing/2014/main" val="2362524371"/>
                    </a:ext>
                  </a:extLst>
                </a:gridCol>
                <a:gridCol w="899795">
                  <a:extLst>
                    <a:ext uri="{9D8B030D-6E8A-4147-A177-3AD203B41FA5}">
                      <a16:colId xmlns:a16="http://schemas.microsoft.com/office/drawing/2014/main" val="1382589109"/>
                    </a:ext>
                  </a:extLst>
                </a:gridCol>
                <a:gridCol w="899795">
                  <a:extLst>
                    <a:ext uri="{9D8B030D-6E8A-4147-A177-3AD203B41FA5}">
                      <a16:colId xmlns:a16="http://schemas.microsoft.com/office/drawing/2014/main" val="2772570838"/>
                    </a:ext>
                  </a:extLst>
                </a:gridCol>
                <a:gridCol w="899795">
                  <a:extLst>
                    <a:ext uri="{9D8B030D-6E8A-4147-A177-3AD203B41FA5}">
                      <a16:colId xmlns:a16="http://schemas.microsoft.com/office/drawing/2014/main" val="3191355476"/>
                    </a:ext>
                  </a:extLst>
                </a:gridCol>
                <a:gridCol w="899795">
                  <a:extLst>
                    <a:ext uri="{9D8B030D-6E8A-4147-A177-3AD203B41FA5}">
                      <a16:colId xmlns:a16="http://schemas.microsoft.com/office/drawing/2014/main" val="1980079996"/>
                    </a:ext>
                  </a:extLst>
                </a:gridCol>
                <a:gridCol w="899795">
                  <a:extLst>
                    <a:ext uri="{9D8B030D-6E8A-4147-A177-3AD203B41FA5}">
                      <a16:colId xmlns:a16="http://schemas.microsoft.com/office/drawing/2014/main" val="2381111852"/>
                    </a:ext>
                  </a:extLst>
                </a:gridCol>
              </a:tblGrid>
              <a:tr h="0">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dirty="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dirty="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2743675945"/>
                  </a:ext>
                </a:extLst>
              </a:tr>
            </a:tbl>
          </a:graphicData>
        </a:graphic>
      </p:graphicFrame>
      <mc:AlternateContent xmlns:mc="http://schemas.openxmlformats.org/markup-compatibility/2006" xmlns:p14="http://schemas.microsoft.com/office/powerpoint/2010/main">
        <mc:Choice Requires="p14">
          <p:contentPart p14:bwMode="auto" r:id="rId3">
            <p14:nvContentPartPr>
              <p14:cNvPr id="13" name="Freihand 12">
                <a:extLst>
                  <a:ext uri="{FF2B5EF4-FFF2-40B4-BE49-F238E27FC236}">
                    <a16:creationId xmlns:a16="http://schemas.microsoft.com/office/drawing/2014/main" id="{00C59FC4-8D6D-8779-AB0E-B7FACFE57D81}"/>
                  </a:ext>
                </a:extLst>
              </p14:cNvPr>
              <p14:cNvContentPartPr/>
              <p14:nvPr userDrawn="1"/>
            </p14:nvContentPartPr>
            <p14:xfrm>
              <a:off x="8753492" y="3517886"/>
              <a:ext cx="360" cy="360"/>
            </p14:xfrm>
          </p:contentPart>
        </mc:Choice>
        <mc:Fallback xmlns="">
          <p:pic>
            <p:nvPicPr>
              <p:cNvPr id="13" name="Freihand 12">
                <a:extLst>
                  <a:ext uri="{FF2B5EF4-FFF2-40B4-BE49-F238E27FC236}">
                    <a16:creationId xmlns:a16="http://schemas.microsoft.com/office/drawing/2014/main" id="{00C59FC4-8D6D-8779-AB0E-B7FACFE57D81}"/>
                  </a:ext>
                </a:extLst>
              </p:cNvPr>
              <p:cNvPicPr/>
              <p:nvPr/>
            </p:nvPicPr>
            <p:blipFill>
              <a:blip r:embed="rId5"/>
              <a:stretch>
                <a:fillRect/>
              </a:stretch>
            </p:blipFill>
            <p:spPr>
              <a:xfrm>
                <a:off x="8744492" y="3508886"/>
                <a:ext cx="18000" cy="18000"/>
              </a:xfrm>
              <a:prstGeom prst="rect">
                <a:avLst/>
              </a:prstGeom>
            </p:spPr>
          </p:pic>
        </mc:Fallback>
      </mc:AlternateContent>
      <p:cxnSp>
        <p:nvCxnSpPr>
          <p:cNvPr id="14" name="Gerader Verbinder 4">
            <a:extLst>
              <a:ext uri="{FF2B5EF4-FFF2-40B4-BE49-F238E27FC236}">
                <a16:creationId xmlns:a16="http://schemas.microsoft.com/office/drawing/2014/main" id="{39D42EAA-51F4-C429-E214-BE12AC852D96}"/>
              </a:ext>
            </a:extLst>
          </p:cNvPr>
          <p:cNvCxnSpPr>
            <a:cxnSpLocks/>
          </p:cNvCxnSpPr>
          <p:nvPr userDrawn="1"/>
        </p:nvCxnSpPr>
        <p:spPr>
          <a:xfrm flipV="1">
            <a:off x="0" y="970355"/>
            <a:ext cx="12192000" cy="26640"/>
          </a:xfrm>
          <a:prstGeom prst="line">
            <a:avLst/>
          </a:prstGeom>
          <a:ln w="28575">
            <a:solidFill>
              <a:srgbClr val="0B794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6497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9" name="Freihand 8">
                <a:extLst>
                  <a:ext uri="{FF2B5EF4-FFF2-40B4-BE49-F238E27FC236}">
                    <a16:creationId xmlns:a16="http://schemas.microsoft.com/office/drawing/2014/main" id="{342357A2-4C4C-58D5-4E5F-163EC46A5761}"/>
                  </a:ext>
                </a:extLst>
              </p14:cNvPr>
              <p14:cNvContentPartPr/>
              <p14:nvPr userDrawn="1"/>
            </p14:nvContentPartPr>
            <p14:xfrm>
              <a:off x="8753492" y="3517886"/>
              <a:ext cx="360" cy="360"/>
            </p14:xfrm>
          </p:contentPart>
        </mc:Choice>
        <mc:Fallback xmlns="">
          <p:pic>
            <p:nvPicPr>
              <p:cNvPr id="9" name="Freihand 8">
                <a:extLst>
                  <a:ext uri="{FF2B5EF4-FFF2-40B4-BE49-F238E27FC236}">
                    <a16:creationId xmlns:a16="http://schemas.microsoft.com/office/drawing/2014/main" id="{342357A2-4C4C-58D5-4E5F-163EC46A5761}"/>
                  </a:ext>
                </a:extLst>
              </p:cNvPr>
              <p:cNvPicPr/>
              <p:nvPr/>
            </p:nvPicPr>
            <p:blipFill>
              <a:blip r:embed="rId3"/>
              <a:stretch>
                <a:fillRect/>
              </a:stretch>
            </p:blipFill>
            <p:spPr>
              <a:xfrm>
                <a:off x="8744492" y="3508886"/>
                <a:ext cx="18000" cy="18000"/>
              </a:xfrm>
              <a:prstGeom prst="rect">
                <a:avLst/>
              </a:prstGeom>
            </p:spPr>
          </p:pic>
        </mc:Fallback>
      </mc:AlternateContent>
      <p:pic>
        <p:nvPicPr>
          <p:cNvPr id="10" name="Grafik 9">
            <a:extLst>
              <a:ext uri="{FF2B5EF4-FFF2-40B4-BE49-F238E27FC236}">
                <a16:creationId xmlns:a16="http://schemas.microsoft.com/office/drawing/2014/main" id="{7528590B-FD38-4199-EFB2-320DAF32FC99}"/>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79537" y="5041314"/>
            <a:ext cx="2089785" cy="734060"/>
          </a:xfrm>
          <a:prstGeom prst="rect">
            <a:avLst/>
          </a:prstGeom>
          <a:noFill/>
          <a:ln>
            <a:noFill/>
          </a:ln>
        </p:spPr>
      </p:pic>
      <p:sp>
        <p:nvSpPr>
          <p:cNvPr id="11" name="Textfeld 2">
            <a:extLst>
              <a:ext uri="{FF2B5EF4-FFF2-40B4-BE49-F238E27FC236}">
                <a16:creationId xmlns:a16="http://schemas.microsoft.com/office/drawing/2014/main" id="{92F338F2-7381-765F-2339-53E27BF550EA}"/>
              </a:ext>
            </a:extLst>
          </p:cNvPr>
          <p:cNvSpPr txBox="1">
            <a:spLocks noChangeArrowheads="1"/>
          </p:cNvSpPr>
          <p:nvPr userDrawn="1"/>
        </p:nvSpPr>
        <p:spPr bwMode="auto">
          <a:xfrm>
            <a:off x="2607503" y="5041314"/>
            <a:ext cx="4182110" cy="807720"/>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This document by </a:t>
            </a:r>
            <a:r>
              <a:rPr lang="en-GB" sz="1100" dirty="0" err="1">
                <a:effectLst/>
                <a:latin typeface="Liberation Sans" panose="020B0604020202020204" pitchFamily="34" charset="0"/>
                <a:ea typeface="Calibri" panose="020F0502020204030204" pitchFamily="34" charset="0"/>
                <a:cs typeface="Times New Roman" panose="02020603050405020304" pitchFamily="18" charset="0"/>
              </a:rPr>
              <a:t>EcoGreen</a:t>
            </a: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 is licensed under CC BY-SA 4.0. </a:t>
            </a:r>
            <a:endParaRPr lang="de-DE" sz="1100" dirty="0">
              <a:effectLst/>
              <a:latin typeface="Liberation Sans"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To view a copy of this license, visit https://</a:t>
            </a:r>
            <a:r>
              <a:rPr lang="en-GB" sz="1100" dirty="0" err="1">
                <a:effectLst/>
                <a:latin typeface="Liberation Sans" panose="020B0604020202020204" pitchFamily="34" charset="0"/>
                <a:ea typeface="Calibri" panose="020F0502020204030204" pitchFamily="34" charset="0"/>
                <a:cs typeface="Times New Roman" panose="02020603050405020304" pitchFamily="18" charset="0"/>
              </a:rPr>
              <a:t>creativecommons.org</a:t>
            </a: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/licenses/by-</a:t>
            </a:r>
            <a:r>
              <a:rPr lang="en-GB" sz="1100" dirty="0" err="1">
                <a:effectLst/>
                <a:latin typeface="Liberation Sans" panose="020B0604020202020204" pitchFamily="34" charset="0"/>
                <a:ea typeface="Calibri" panose="020F0502020204030204" pitchFamily="34" charset="0"/>
                <a:cs typeface="Times New Roman" panose="02020603050405020304" pitchFamily="18" charset="0"/>
              </a:rPr>
              <a:t>sa</a:t>
            </a: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/4.0</a:t>
            </a:r>
            <a:endParaRPr lang="de-DE" sz="1100" dirty="0">
              <a:effectLst/>
              <a:latin typeface="Liberation Sans" panose="020B0604020202020204" pitchFamily="34" charset="0"/>
              <a:ea typeface="Calibri" panose="020F0502020204030204" pitchFamily="34" charset="0"/>
              <a:cs typeface="Times New Roman" panose="02020603050405020304" pitchFamily="18" charset="0"/>
            </a:endParaRPr>
          </a:p>
        </p:txBody>
      </p:sp>
      <p:pic>
        <p:nvPicPr>
          <p:cNvPr id="12" name="Grafik 11" descr="Ein Bild, das Text, Uhr enthält.&#10;&#10;Automatisch generierte Beschreibung">
            <a:extLst>
              <a:ext uri="{FF2B5EF4-FFF2-40B4-BE49-F238E27FC236}">
                <a16:creationId xmlns:a16="http://schemas.microsoft.com/office/drawing/2014/main" id="{92A47A72-ABFE-D80E-5CD8-BCB89B99878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993896" y="-46340"/>
            <a:ext cx="1753524" cy="1052115"/>
          </a:xfrm>
          <a:prstGeom prst="rect">
            <a:avLst/>
          </a:prstGeom>
        </p:spPr>
      </p:pic>
      <p:cxnSp>
        <p:nvCxnSpPr>
          <p:cNvPr id="13" name="Gerader Verbinder 4">
            <a:extLst>
              <a:ext uri="{FF2B5EF4-FFF2-40B4-BE49-F238E27FC236}">
                <a16:creationId xmlns:a16="http://schemas.microsoft.com/office/drawing/2014/main" id="{FF258112-C5DD-98D6-A711-3DB296C3E8D5}"/>
              </a:ext>
            </a:extLst>
          </p:cNvPr>
          <p:cNvCxnSpPr>
            <a:cxnSpLocks/>
          </p:cNvCxnSpPr>
          <p:nvPr userDrawn="1"/>
        </p:nvCxnSpPr>
        <p:spPr>
          <a:xfrm flipV="1">
            <a:off x="0" y="970355"/>
            <a:ext cx="12192000" cy="26640"/>
          </a:xfrm>
          <a:prstGeom prst="line">
            <a:avLst/>
          </a:prstGeom>
          <a:ln w="28575">
            <a:solidFill>
              <a:srgbClr val="0B7940"/>
            </a:solidFill>
          </a:ln>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F4CEDFDE-741A-8B1D-A91C-0236738F4707}"/>
              </a:ext>
            </a:extLst>
          </p:cNvPr>
          <p:cNvSpPr>
            <a:spLocks noGrp="1"/>
          </p:cNvSpPr>
          <p:nvPr>
            <p:ph type="title" hasCustomPrompt="1"/>
          </p:nvPr>
        </p:nvSpPr>
        <p:spPr>
          <a:xfrm>
            <a:off x="444580" y="205945"/>
            <a:ext cx="9474672" cy="678994"/>
          </a:xfrm>
        </p:spPr>
        <p:txBody>
          <a:bodyPr>
            <a:normAutofit/>
          </a:bodyPr>
          <a:lstStyle>
            <a:lvl1pPr>
              <a:defRPr lang="de-DE" sz="4000" kern="1200" dirty="0">
                <a:solidFill>
                  <a:srgbClr val="0B7940"/>
                </a:solidFill>
                <a:latin typeface="Liberation Sans"/>
                <a:ea typeface="+mj-ea"/>
                <a:cs typeface="+mj-cs"/>
              </a:defRPr>
            </a:lvl1pPr>
          </a:lstStyle>
          <a:p>
            <a:r>
              <a:rPr lang="de-DE" dirty="0"/>
              <a:t>Title</a:t>
            </a:r>
          </a:p>
        </p:txBody>
      </p:sp>
      <p:sp>
        <p:nvSpPr>
          <p:cNvPr id="5" name="Textfeld 4">
            <a:extLst>
              <a:ext uri="{FF2B5EF4-FFF2-40B4-BE49-F238E27FC236}">
                <a16:creationId xmlns:a16="http://schemas.microsoft.com/office/drawing/2014/main" id="{9DD54034-56AA-0F52-1836-CD9072654309}"/>
              </a:ext>
            </a:extLst>
          </p:cNvPr>
          <p:cNvSpPr txBox="1"/>
          <p:nvPr userDrawn="1"/>
        </p:nvSpPr>
        <p:spPr>
          <a:xfrm>
            <a:off x="2607503" y="3578671"/>
            <a:ext cx="6990174" cy="600164"/>
          </a:xfrm>
          <a:prstGeom prst="rect">
            <a:avLst/>
          </a:prstGeom>
          <a:noFill/>
        </p:spPr>
        <p:txBody>
          <a:bodyPr wrap="square">
            <a:spAutoFit/>
          </a:bodyPr>
          <a:lstStyle/>
          <a:p>
            <a:r>
              <a:rPr lang="de-DE" sz="1100" kern="1200" dirty="0" err="1">
                <a:solidFill>
                  <a:schemeClr val="tx1"/>
                </a:solidFill>
                <a:effectLst/>
                <a:latin typeface="Liberation Sans" panose="020B0604020202020204" pitchFamily="34" charset="0"/>
                <a:cs typeface="Times New Roman" panose="02020603050405020304" pitchFamily="18" charset="0"/>
              </a:rPr>
              <a:t>Funded</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by</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European Union. Views and </a:t>
            </a:r>
            <a:r>
              <a:rPr lang="de-DE" sz="1100" kern="1200" dirty="0" err="1">
                <a:solidFill>
                  <a:schemeClr val="tx1"/>
                </a:solidFill>
                <a:effectLst/>
                <a:latin typeface="Liberation Sans" panose="020B0604020202020204" pitchFamily="34" charset="0"/>
                <a:cs typeface="Times New Roman" panose="02020603050405020304" pitchFamily="18" charset="0"/>
              </a:rPr>
              <a:t>opinions</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expressed</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are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however</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those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of</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author</a:t>
            </a:r>
            <a:r>
              <a:rPr lang="de-DE" sz="1100" kern="1200" dirty="0">
                <a:solidFill>
                  <a:schemeClr val="tx1"/>
                </a:solidFill>
                <a:effectLst/>
                <a:latin typeface="Liberation Sans" panose="020B0604020202020204" pitchFamily="34" charset="0"/>
                <a:cs typeface="Times New Roman" panose="02020603050405020304" pitchFamily="18" charset="0"/>
              </a:rPr>
              <a:t>(s) </a:t>
            </a:r>
            <a:r>
              <a:rPr lang="de-DE" sz="1100" kern="1200" dirty="0" err="1">
                <a:solidFill>
                  <a:schemeClr val="tx1"/>
                </a:solidFill>
                <a:effectLst/>
                <a:latin typeface="Liberation Sans" panose="020B0604020202020204" pitchFamily="34" charset="0"/>
                <a:cs typeface="Times New Roman" panose="02020603050405020304" pitchFamily="18" charset="0"/>
              </a:rPr>
              <a:t>only</a:t>
            </a:r>
            <a:r>
              <a:rPr lang="de-DE" sz="1100" kern="1200" dirty="0">
                <a:solidFill>
                  <a:schemeClr val="tx1"/>
                </a:solidFill>
                <a:effectLst/>
                <a:latin typeface="Liberation Sans" panose="020B0604020202020204" pitchFamily="34" charset="0"/>
                <a:cs typeface="Times New Roman" panose="02020603050405020304" pitchFamily="18" charset="0"/>
              </a:rPr>
              <a:t> and do not </a:t>
            </a:r>
            <a:r>
              <a:rPr lang="de-DE" sz="1100" kern="1200" dirty="0" err="1">
                <a:solidFill>
                  <a:schemeClr val="tx1"/>
                </a:solidFill>
                <a:effectLst/>
                <a:latin typeface="Liberation Sans" panose="020B0604020202020204" pitchFamily="34" charset="0"/>
                <a:cs typeface="Times New Roman" panose="02020603050405020304" pitchFamily="18" charset="0"/>
              </a:rPr>
              <a:t>necessarily</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reflect</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those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of</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European Union </a:t>
            </a:r>
            <a:r>
              <a:rPr lang="de-DE" sz="1100" kern="1200" dirty="0" err="1">
                <a:solidFill>
                  <a:schemeClr val="tx1"/>
                </a:solidFill>
                <a:effectLst/>
                <a:latin typeface="Liberation Sans" panose="020B0604020202020204" pitchFamily="34" charset="0"/>
                <a:cs typeface="Times New Roman" panose="02020603050405020304" pitchFamily="18" charset="0"/>
              </a:rPr>
              <a:t>or</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European Education and Culture Executive Agency (EACEA). </a:t>
            </a:r>
            <a:r>
              <a:rPr lang="de-DE" sz="1100" kern="1200" dirty="0" err="1">
                <a:solidFill>
                  <a:schemeClr val="tx1"/>
                </a:solidFill>
                <a:effectLst/>
                <a:latin typeface="Liberation Sans" panose="020B0604020202020204" pitchFamily="34" charset="0"/>
                <a:cs typeface="Times New Roman" panose="02020603050405020304" pitchFamily="18" charset="0"/>
              </a:rPr>
              <a:t>Neither</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European Union </a:t>
            </a:r>
            <a:r>
              <a:rPr lang="de-DE" sz="1100" kern="1200" dirty="0" err="1">
                <a:solidFill>
                  <a:schemeClr val="tx1"/>
                </a:solidFill>
                <a:effectLst/>
                <a:latin typeface="Liberation Sans" panose="020B0604020202020204" pitchFamily="34" charset="0"/>
                <a:cs typeface="Times New Roman" panose="02020603050405020304" pitchFamily="18" charset="0"/>
              </a:rPr>
              <a:t>nor</a:t>
            </a:r>
            <a:r>
              <a:rPr lang="de-DE" sz="1100" kern="1200" dirty="0">
                <a:solidFill>
                  <a:schemeClr val="tx1"/>
                </a:solidFill>
                <a:effectLst/>
                <a:latin typeface="Liberation Sans" panose="020B0604020202020204" pitchFamily="34" charset="0"/>
                <a:cs typeface="Times New Roman" panose="02020603050405020304" pitchFamily="18" charset="0"/>
              </a:rPr>
              <a:t> EACEA </a:t>
            </a:r>
            <a:r>
              <a:rPr lang="de-DE" sz="1100" kern="1200" dirty="0" err="1">
                <a:solidFill>
                  <a:schemeClr val="tx1"/>
                </a:solidFill>
                <a:effectLst/>
                <a:latin typeface="Liberation Sans" panose="020B0604020202020204" pitchFamily="34" charset="0"/>
                <a:cs typeface="Times New Roman" panose="02020603050405020304" pitchFamily="18" charset="0"/>
              </a:rPr>
              <a:t>can</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be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held</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responsible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for</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them</a:t>
            </a:r>
            <a:r>
              <a:rPr lang="de-DE" sz="1100" kern="1200" dirty="0">
                <a:solidFill>
                  <a:schemeClr val="tx1"/>
                </a:solidFill>
                <a:effectLst/>
                <a:latin typeface="Liberation Sans" panose="020B0604020202020204" pitchFamily="34" charset="0"/>
                <a:cs typeface="Times New Roman" panose="02020603050405020304" pitchFamily="18" charset="0"/>
              </a:rPr>
              <a:t>.</a:t>
            </a:r>
          </a:p>
        </p:txBody>
      </p:sp>
      <p:pic>
        <p:nvPicPr>
          <p:cNvPr id="6" name="Grafik 5" descr="Ein Bild, das Text enthält.&#10;&#10;Automatisch generierte Beschreibung">
            <a:extLst>
              <a:ext uri="{FF2B5EF4-FFF2-40B4-BE49-F238E27FC236}">
                <a16:creationId xmlns:a16="http://schemas.microsoft.com/office/drawing/2014/main" id="{710E1A5B-584C-22BA-2CF8-7E4E3E0DE944}"/>
              </a:ext>
            </a:extLst>
          </p:cNvPr>
          <p:cNvPicPr>
            <a:picLocks noChangeAspect="1"/>
          </p:cNvPicPr>
          <p:nvPr userDrawn="1"/>
        </p:nvPicPr>
        <p:blipFill>
          <a:blip r:embed="rId6"/>
          <a:stretch>
            <a:fillRect/>
          </a:stretch>
        </p:blipFill>
        <p:spPr>
          <a:xfrm>
            <a:off x="379537" y="3641845"/>
            <a:ext cx="2266755" cy="473816"/>
          </a:xfrm>
          <a:prstGeom prst="rect">
            <a:avLst/>
          </a:prstGeom>
        </p:spPr>
      </p:pic>
    </p:spTree>
    <p:extLst>
      <p:ext uri="{BB962C8B-B14F-4D97-AF65-F5344CB8AC3E}">
        <p14:creationId xmlns:p14="http://schemas.microsoft.com/office/powerpoint/2010/main" val="34130409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3532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ith title">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9349F3F6-F505-6054-B5D3-09B5D9865D7C}"/>
              </a:ext>
            </a:extLst>
          </p:cNvPr>
          <p:cNvSpPr>
            <a:spLocks noGrp="1"/>
          </p:cNvSpPr>
          <p:nvPr>
            <p:ph type="title" hasCustomPrompt="1"/>
          </p:nvPr>
        </p:nvSpPr>
        <p:spPr>
          <a:xfrm>
            <a:off x="391881" y="255796"/>
            <a:ext cx="9474672" cy="678994"/>
          </a:xfrm>
        </p:spPr>
        <p:txBody>
          <a:bodyPr>
            <a:normAutofit/>
          </a:bodyPr>
          <a:lstStyle>
            <a:lvl1pPr>
              <a:defRPr lang="de-DE" sz="4000" kern="1200" dirty="0">
                <a:solidFill>
                  <a:srgbClr val="0B7940"/>
                </a:solidFill>
                <a:latin typeface="Liberation Sans"/>
                <a:ea typeface="+mj-ea"/>
                <a:cs typeface="+mj-cs"/>
              </a:defRPr>
            </a:lvl1pPr>
          </a:lstStyle>
          <a:p>
            <a:r>
              <a:rPr lang="de-DE" dirty="0"/>
              <a:t>Title</a:t>
            </a:r>
          </a:p>
        </p:txBody>
      </p:sp>
    </p:spTree>
    <p:extLst>
      <p:ext uri="{BB962C8B-B14F-4D97-AF65-F5344CB8AC3E}">
        <p14:creationId xmlns:p14="http://schemas.microsoft.com/office/powerpoint/2010/main" val="3354208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1D0182-FA80-72F6-62C8-476EA7DF256F}"/>
              </a:ext>
            </a:extLst>
          </p:cNvPr>
          <p:cNvSpPr>
            <a:spLocks noGrp="1"/>
          </p:cNvSpPr>
          <p:nvPr>
            <p:ph type="title"/>
          </p:nvPr>
        </p:nvSpPr>
        <p:spPr/>
        <p:txBody>
          <a:bodyPr>
            <a:normAutofit/>
          </a:bodyPr>
          <a:lstStyle>
            <a:lvl1pPr>
              <a:defRPr lang="de-DE" sz="4000" kern="1200" dirty="0">
                <a:solidFill>
                  <a:srgbClr val="0B7940"/>
                </a:solidFill>
                <a:latin typeface="Liberation Sans"/>
                <a:ea typeface="+mj-ea"/>
                <a:cs typeface="+mj-cs"/>
              </a:defRPr>
            </a:lvl1pPr>
          </a:lstStyle>
          <a:p>
            <a:r>
              <a:rPr lang="de-DE" dirty="0"/>
              <a:t>Mastertitelformat bearbeiten</a:t>
            </a:r>
          </a:p>
        </p:txBody>
      </p:sp>
      <p:sp>
        <p:nvSpPr>
          <p:cNvPr id="3" name="Inhaltsplatzhalter 2">
            <a:extLst>
              <a:ext uri="{FF2B5EF4-FFF2-40B4-BE49-F238E27FC236}">
                <a16:creationId xmlns:a16="http://schemas.microsoft.com/office/drawing/2014/main" id="{CEE7E6E6-0EA8-9E2B-CFB7-ABE02A8DEA2B}"/>
              </a:ext>
            </a:extLst>
          </p:cNvPr>
          <p:cNvSpPr>
            <a:spLocks noGrp="1"/>
          </p:cNvSpPr>
          <p:nvPr>
            <p:ph sz="half" idx="1"/>
          </p:nvPr>
        </p:nvSpPr>
        <p:spPr>
          <a:xfrm>
            <a:off x="838200" y="1825625"/>
            <a:ext cx="5181600"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a:extLst>
              <a:ext uri="{FF2B5EF4-FFF2-40B4-BE49-F238E27FC236}">
                <a16:creationId xmlns:a16="http://schemas.microsoft.com/office/drawing/2014/main" id="{01834DAE-09FA-EEFA-0CDD-900F788AD9F8}"/>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981692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4ABE4F-E417-571D-7245-993487177587}"/>
              </a:ext>
            </a:extLst>
          </p:cNvPr>
          <p:cNvSpPr>
            <a:spLocks noGrp="1"/>
          </p:cNvSpPr>
          <p:nvPr>
            <p:ph type="title"/>
          </p:nvPr>
        </p:nvSpPr>
        <p:spPr>
          <a:xfrm>
            <a:off x="839788" y="365125"/>
            <a:ext cx="10515600" cy="1325563"/>
          </a:xfrm>
        </p:spPr>
        <p:txBody>
          <a:bodyPr>
            <a:normAutofit/>
          </a:bodyPr>
          <a:lstStyle>
            <a:lvl1pPr>
              <a:defRPr lang="de-DE" sz="4000" kern="1200" dirty="0">
                <a:solidFill>
                  <a:srgbClr val="0B7940"/>
                </a:solidFill>
                <a:latin typeface="Liberation Sans"/>
                <a:ea typeface="+mj-ea"/>
                <a:cs typeface="+mj-cs"/>
              </a:defRPr>
            </a:lvl1pPr>
          </a:lstStyle>
          <a:p>
            <a:r>
              <a:rPr lang="de-DE" dirty="0"/>
              <a:t>Mastertitelformat bearbeiten</a:t>
            </a:r>
          </a:p>
        </p:txBody>
      </p:sp>
      <p:sp>
        <p:nvSpPr>
          <p:cNvPr id="3" name="Textplatzhalter 2">
            <a:extLst>
              <a:ext uri="{FF2B5EF4-FFF2-40B4-BE49-F238E27FC236}">
                <a16:creationId xmlns:a16="http://schemas.microsoft.com/office/drawing/2014/main" id="{6E105081-092F-5313-EC66-A565A1E86D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20E7E5F4-2F33-52A6-E856-99275FAC078D}"/>
              </a:ext>
            </a:extLst>
          </p:cNvPr>
          <p:cNvSpPr>
            <a:spLocks noGrp="1"/>
          </p:cNvSpPr>
          <p:nvPr>
            <p:ph sz="half" idx="2"/>
          </p:nvPr>
        </p:nvSpPr>
        <p:spPr>
          <a:xfrm>
            <a:off x="839788" y="2505075"/>
            <a:ext cx="5157787" cy="368458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Textplatzhalter 4">
            <a:extLst>
              <a:ext uri="{FF2B5EF4-FFF2-40B4-BE49-F238E27FC236}">
                <a16:creationId xmlns:a16="http://schemas.microsoft.com/office/drawing/2014/main" id="{37099890-D6C2-47DF-5C2F-39FED536C4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D2056FAC-B72B-4BC5-A6FE-9D6D0DF94B6F}"/>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8870773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image" Target="../media/image6.png"/><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4" name="Rechteck 13">
            <a:extLst>
              <a:ext uri="{FF2B5EF4-FFF2-40B4-BE49-F238E27FC236}">
                <a16:creationId xmlns:a16="http://schemas.microsoft.com/office/drawing/2014/main" id="{89A3A9F4-8DD6-6655-4F0F-C1B101BF1047}"/>
              </a:ext>
            </a:extLst>
          </p:cNvPr>
          <p:cNvSpPr/>
          <p:nvPr userDrawn="1"/>
        </p:nvSpPr>
        <p:spPr>
          <a:xfrm>
            <a:off x="1" y="6041318"/>
            <a:ext cx="12192000" cy="816682"/>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16200000" scaled="1"/>
            <a:tileRect/>
          </a:gradFill>
          <a:ln w="28575">
            <a:solidFill>
              <a:srgbClr val="0B79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platzhalter 1">
            <a:extLst>
              <a:ext uri="{FF2B5EF4-FFF2-40B4-BE49-F238E27FC236}">
                <a16:creationId xmlns:a16="http://schemas.microsoft.com/office/drawing/2014/main" id="{DBD302EC-AFD9-1119-04B1-06DCC1ACCB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E58A9C20-5789-CC75-877A-897B09711B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8" name="Grafik 7">
            <a:extLst>
              <a:ext uri="{FF2B5EF4-FFF2-40B4-BE49-F238E27FC236}">
                <a16:creationId xmlns:a16="http://schemas.microsoft.com/office/drawing/2014/main" id="{1D3A75EA-C294-ECD8-522E-A61C43988D09}"/>
              </a:ext>
            </a:extLst>
          </p:cNvPr>
          <p:cNvPicPr>
            <a:picLocks noChangeAspect="1"/>
          </p:cNvPicPr>
          <p:nvPr userDrawn="1"/>
        </p:nvPicPr>
        <p:blipFill>
          <a:blip r:embed="rId10">
            <a:clrChange>
              <a:clrFrom>
                <a:srgbClr val="FFFFFF"/>
              </a:clrFrom>
              <a:clrTo>
                <a:srgbClr val="FFFFFF">
                  <a:alpha val="0"/>
                </a:srgbClr>
              </a:clrTo>
            </a:clrChange>
          </a:blip>
          <a:stretch>
            <a:fillRect/>
          </a:stretch>
        </p:blipFill>
        <p:spPr>
          <a:xfrm>
            <a:off x="2370382" y="6231144"/>
            <a:ext cx="793772" cy="491063"/>
          </a:xfrm>
          <a:prstGeom prst="rect">
            <a:avLst/>
          </a:prstGeom>
        </p:spPr>
      </p:pic>
      <p:pic>
        <p:nvPicPr>
          <p:cNvPr id="9" name="Grafik 8">
            <a:extLst>
              <a:ext uri="{FF2B5EF4-FFF2-40B4-BE49-F238E27FC236}">
                <a16:creationId xmlns:a16="http://schemas.microsoft.com/office/drawing/2014/main" id="{BE564737-9989-E817-57E2-8C242B285E1F}"/>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38943" y="6265476"/>
            <a:ext cx="1145062" cy="354521"/>
          </a:xfrm>
          <a:prstGeom prst="rect">
            <a:avLst/>
          </a:prstGeom>
        </p:spPr>
      </p:pic>
      <p:pic>
        <p:nvPicPr>
          <p:cNvPr id="10" name="Grafik 9">
            <a:extLst>
              <a:ext uri="{FF2B5EF4-FFF2-40B4-BE49-F238E27FC236}">
                <a16:creationId xmlns:a16="http://schemas.microsoft.com/office/drawing/2014/main" id="{B7577D5B-CB07-FDBB-A8E6-1D9902C1CD19}"/>
              </a:ext>
            </a:extLst>
          </p:cNvPr>
          <p:cNvPicPr>
            <a:picLocks noChangeAspect="1"/>
          </p:cNvPicPr>
          <p:nvPr userDrawn="1"/>
        </p:nvPicPr>
        <p:blipFill>
          <a:blip r:embed="rId12"/>
          <a:stretch>
            <a:fillRect/>
          </a:stretch>
        </p:blipFill>
        <p:spPr>
          <a:xfrm>
            <a:off x="5761463" y="6387606"/>
            <a:ext cx="861498" cy="189822"/>
          </a:xfrm>
          <a:prstGeom prst="rect">
            <a:avLst/>
          </a:prstGeom>
        </p:spPr>
      </p:pic>
      <p:pic>
        <p:nvPicPr>
          <p:cNvPr id="11" name="Grafik 10" descr="Ein Bild, das Text enthält.&#10;&#10;Automatisch generierte Beschreibung">
            <a:extLst>
              <a:ext uri="{FF2B5EF4-FFF2-40B4-BE49-F238E27FC236}">
                <a16:creationId xmlns:a16="http://schemas.microsoft.com/office/drawing/2014/main" id="{67C77C99-3318-3B95-E2D0-2F8D24985D2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680527" y="6211665"/>
            <a:ext cx="423056" cy="646335"/>
          </a:xfrm>
          <a:prstGeom prst="rect">
            <a:avLst/>
          </a:prstGeom>
        </p:spPr>
      </p:pic>
      <p:pic>
        <p:nvPicPr>
          <p:cNvPr id="12" name="Grafik 11">
            <a:extLst>
              <a:ext uri="{FF2B5EF4-FFF2-40B4-BE49-F238E27FC236}">
                <a16:creationId xmlns:a16="http://schemas.microsoft.com/office/drawing/2014/main" id="{44E72490-D726-6602-FD8C-C197151A14D3}"/>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9315336" y="6134128"/>
            <a:ext cx="503065" cy="601273"/>
          </a:xfrm>
          <a:prstGeom prst="rect">
            <a:avLst/>
          </a:prstGeom>
        </p:spPr>
      </p:pic>
      <p:pic>
        <p:nvPicPr>
          <p:cNvPr id="13" name="Grafik 12">
            <a:extLst>
              <a:ext uri="{FF2B5EF4-FFF2-40B4-BE49-F238E27FC236}">
                <a16:creationId xmlns:a16="http://schemas.microsoft.com/office/drawing/2014/main" id="{82AB799A-2CCF-F46E-E717-9DC4CF645C1D}"/>
              </a:ext>
            </a:extLst>
          </p:cNvPr>
          <p:cNvPicPr>
            <a:picLocks noChangeAspect="1"/>
          </p:cNvPicPr>
          <p:nvPr userDrawn="1"/>
        </p:nvPicPr>
        <p:blipFill>
          <a:blip r:embed="rId15"/>
          <a:stretch>
            <a:fillRect/>
          </a:stretch>
        </p:blipFill>
        <p:spPr>
          <a:xfrm>
            <a:off x="10700105" y="6231144"/>
            <a:ext cx="894027" cy="416708"/>
          </a:xfrm>
          <a:prstGeom prst="rect">
            <a:avLst/>
          </a:prstGeom>
        </p:spPr>
      </p:pic>
      <p:pic>
        <p:nvPicPr>
          <p:cNvPr id="6" name="Grafik 5" descr="Ein Bild, das Text enthält.&#10;&#10;Automatisch generierte Beschreibung">
            <a:extLst>
              <a:ext uri="{FF2B5EF4-FFF2-40B4-BE49-F238E27FC236}">
                <a16:creationId xmlns:a16="http://schemas.microsoft.com/office/drawing/2014/main" id="{2D8BC87D-F73C-1C81-BB06-FB379C18ABB7}"/>
              </a:ext>
            </a:extLst>
          </p:cNvPr>
          <p:cNvPicPr>
            <a:picLocks noChangeAspect="1"/>
          </p:cNvPicPr>
          <p:nvPr userDrawn="1"/>
        </p:nvPicPr>
        <p:blipFill>
          <a:blip r:embed="rId16"/>
          <a:stretch>
            <a:fillRect/>
          </a:stretch>
        </p:blipFill>
        <p:spPr>
          <a:xfrm>
            <a:off x="438996" y="6265476"/>
            <a:ext cx="1492391" cy="311952"/>
          </a:xfrm>
          <a:prstGeom prst="rect">
            <a:avLst/>
          </a:prstGeom>
        </p:spPr>
      </p:pic>
    </p:spTree>
    <p:extLst>
      <p:ext uri="{BB962C8B-B14F-4D97-AF65-F5344CB8AC3E}">
        <p14:creationId xmlns:p14="http://schemas.microsoft.com/office/powerpoint/2010/main" val="18878519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1" r:id="rId4"/>
    <p:sldLayoutId id="2147483655" r:id="rId5"/>
    <p:sldLayoutId id="2147483672" r:id="rId6"/>
    <p:sldLayoutId id="2147483652" r:id="rId7"/>
    <p:sldLayoutId id="2147483653" r:id="rId8"/>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5" Type="http://schemas.openxmlformats.org/officeDocument/2006/relationships/hyperlink" Target="https://wedocs.unep.org/bitstream/handle/20.500.11822/23023/efficiency_forestry_kenya_summary.pdf?sequence=1" TargetMode="Externa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hyperlink" Target="https://wedocs.unep.org/bitstream/handle/20.500.11822/23023/efficiency_forestry_kenya_summary.pdf?sequence=1" TargetMode="External"/><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hyperlink" Target="https://wedocs.unep.org/bitstream/handle/20.500.11822/23023/efficiency_forestry_kenya_summary.pdf?sequence=1"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6.svg"/><Relationship Id="rId7" Type="http://schemas.openxmlformats.org/officeDocument/2006/relationships/image" Target="../media/image36.svg"/><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34.svg"/><Relationship Id="rId4" Type="http://schemas.openxmlformats.org/officeDocument/2006/relationships/image" Target="../media/image33.png"/><Relationship Id="rId9" Type="http://schemas.openxmlformats.org/officeDocument/2006/relationships/image" Target="../media/image38.svg"/></Relationships>
</file>

<file path=ppt/slides/_rels/slide1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5" Type="http://schemas.openxmlformats.org/officeDocument/2006/relationships/image" Target="../media/image40.sv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 Id="rId9" Type="http://schemas.openxmlformats.org/officeDocument/2006/relationships/hyperlink" Target="https://www.mckinsey.com/industries/packaging-and-paper/our-insights/data-the-next-wave-in-forestry-productivity"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hyperlink" Target="https://www.mckinsey.com/industries/packaging-and-paper/our-insights/data-the-next-wave-in-forestry-productivity"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hyperlink" Target="https://remsoft.com/blog/digitizing-forest-operations-four-ways-to-improve-efficiency-and-visibility/" TargetMode="External"/><Relationship Id="rId3" Type="http://schemas.openxmlformats.org/officeDocument/2006/relationships/image" Target="../media/image16.svg"/><Relationship Id="rId7" Type="http://schemas.openxmlformats.org/officeDocument/2006/relationships/image" Target="../media/image25.svg"/><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hyperlink" Target="https://remsoft.com/blog/digitizing-forest-operations-four-ways-to-improve-efficiency-and-visibility/"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wedocs.unep.org/bitstream/handle/20.500.11822/23023/efficiency_forestry_kenya_summary.pdf?sequence=1" TargetMode="External"/><Relationship Id="rId3" Type="http://schemas.openxmlformats.org/officeDocument/2006/relationships/image" Target="../media/image16.svg"/><Relationship Id="rId7" Type="http://schemas.openxmlformats.org/officeDocument/2006/relationships/image" Target="../media/image29.svg"/><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sv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
          <p:cNvSpPr txBox="1">
            <a:spLocks/>
          </p:cNvSpPr>
          <p:nvPr/>
        </p:nvSpPr>
        <p:spPr>
          <a:xfrm>
            <a:off x="1127618" y="2971801"/>
            <a:ext cx="9936764" cy="204608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7000"/>
              </a:lnSpc>
              <a:spcBef>
                <a:spcPts val="1000"/>
              </a:spcBef>
            </a:pPr>
            <a:br>
              <a:rPr lang="de-DE" sz="36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rPr>
            </a:br>
            <a:endParaRPr lang="de-DE" sz="48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endParaRPr>
          </a:p>
        </p:txBody>
      </p:sp>
      <p:pic>
        <p:nvPicPr>
          <p:cNvPr id="13" name="Grafik 12" descr="Ein Bild, das Schrift, Grafiken, Logo, Symbol enthält.&#10;&#10;Automatisch generierte Beschreibung">
            <a:extLst>
              <a:ext uri="{FF2B5EF4-FFF2-40B4-BE49-F238E27FC236}">
                <a16:creationId xmlns:a16="http://schemas.microsoft.com/office/drawing/2014/main" id="{AEEE4A3B-441E-A4C5-12CC-FDFFB41B3F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963" y="760264"/>
            <a:ext cx="6953980" cy="4172388"/>
          </a:xfrm>
          <a:prstGeom prst="rect">
            <a:avLst/>
          </a:prstGeom>
        </p:spPr>
      </p:pic>
      <p:pic>
        <p:nvPicPr>
          <p:cNvPr id="14" name="Grafik 13">
            <a:extLst>
              <a:ext uri="{FF2B5EF4-FFF2-40B4-BE49-F238E27FC236}">
                <a16:creationId xmlns:a16="http://schemas.microsoft.com/office/drawing/2014/main" id="{F7512108-C425-A69C-8F69-FFFC1F79614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06943" y="4229167"/>
            <a:ext cx="2089785" cy="734060"/>
          </a:xfrm>
          <a:prstGeom prst="rect">
            <a:avLst/>
          </a:prstGeom>
          <a:noFill/>
          <a:ln>
            <a:noFill/>
          </a:ln>
        </p:spPr>
      </p:pic>
      <p:sp>
        <p:nvSpPr>
          <p:cNvPr id="15" name="Textfeld 2">
            <a:extLst>
              <a:ext uri="{FF2B5EF4-FFF2-40B4-BE49-F238E27FC236}">
                <a16:creationId xmlns:a16="http://schemas.microsoft.com/office/drawing/2014/main" id="{1333E73C-6536-0B7A-4005-18841EA044FD}"/>
              </a:ext>
            </a:extLst>
          </p:cNvPr>
          <p:cNvSpPr txBox="1">
            <a:spLocks noChangeArrowheads="1"/>
          </p:cNvSpPr>
          <p:nvPr/>
        </p:nvSpPr>
        <p:spPr bwMode="auto">
          <a:xfrm>
            <a:off x="6953980" y="5230581"/>
            <a:ext cx="4897786" cy="500902"/>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000" dirty="0">
                <a:effectLst/>
                <a:latin typeface="Liberation Sans" panose="020B0604020202020204" pitchFamily="34" charset="0"/>
                <a:ea typeface="Calibri" panose="020F0502020204030204" pitchFamily="34" charset="0"/>
                <a:cs typeface="Times New Roman" panose="02020603050405020304" pitchFamily="18" charset="0"/>
              </a:rPr>
              <a:t>All results by </a:t>
            </a:r>
            <a:r>
              <a:rPr lang="en-GB" sz="1000" dirty="0" err="1">
                <a:effectLst/>
                <a:latin typeface="Liberation Sans" panose="020B0604020202020204" pitchFamily="34" charset="0"/>
                <a:ea typeface="Calibri" panose="020F0502020204030204" pitchFamily="34" charset="0"/>
                <a:cs typeface="Times New Roman" panose="02020603050405020304" pitchFamily="18" charset="0"/>
              </a:rPr>
              <a:t>EcoGreen</a:t>
            </a:r>
            <a:r>
              <a:rPr lang="en-GB" sz="1000" dirty="0">
                <a:effectLst/>
                <a:latin typeface="Liberation Sans" panose="020B0604020202020204" pitchFamily="34" charset="0"/>
                <a:ea typeface="Calibri" panose="020F0502020204030204" pitchFamily="34" charset="0"/>
                <a:cs typeface="Times New Roman" panose="02020603050405020304" pitchFamily="18" charset="0"/>
              </a:rPr>
              <a:t> are licensed under CC BY-SA 4.0. </a:t>
            </a:r>
            <a:br>
              <a:rPr lang="de-DE" sz="1000" dirty="0">
                <a:latin typeface="Liberation Sans" panose="020B0604020202020204" pitchFamily="34" charset="0"/>
                <a:ea typeface="Calibri" panose="020F0502020204030204" pitchFamily="34" charset="0"/>
                <a:cs typeface="Times New Roman" panose="02020603050405020304" pitchFamily="18" charset="0"/>
              </a:rPr>
            </a:br>
            <a:r>
              <a:rPr lang="en-GB" sz="1000" dirty="0">
                <a:effectLst/>
                <a:latin typeface="Liberation Sans" panose="020B0604020202020204" pitchFamily="34" charset="0"/>
                <a:ea typeface="Calibri" panose="020F0502020204030204" pitchFamily="34" charset="0"/>
                <a:cs typeface="Times New Roman" panose="02020603050405020304" pitchFamily="18" charset="0"/>
              </a:rPr>
              <a:t>To view a copy of this license, visit https://creativecommons.org/licenses/by-sa/4.0</a:t>
            </a:r>
            <a:endParaRPr lang="de-DE" sz="1000" dirty="0">
              <a:effectLst/>
              <a:latin typeface="Liberation Sans" panose="020B0604020202020204" pitchFamily="34" charset="0"/>
              <a:ea typeface="Calibri" panose="020F0502020204030204" pitchFamily="34" charset="0"/>
              <a:cs typeface="Times New Roman" panose="02020603050405020304" pitchFamily="18" charset="0"/>
            </a:endParaRPr>
          </a:p>
        </p:txBody>
      </p:sp>
      <p:pic>
        <p:nvPicPr>
          <p:cNvPr id="16" name="Grafik 15" descr="Ein Bild, das Text enthält.&#10;&#10;Automatisch generierte Beschreibung">
            <a:extLst>
              <a:ext uri="{FF2B5EF4-FFF2-40B4-BE49-F238E27FC236}">
                <a16:creationId xmlns:a16="http://schemas.microsoft.com/office/drawing/2014/main" id="{C32EFF2D-B7DD-1A4A-4859-5CB613AD80B8}"/>
              </a:ext>
            </a:extLst>
          </p:cNvPr>
          <p:cNvPicPr>
            <a:picLocks noChangeAspect="1"/>
          </p:cNvPicPr>
          <p:nvPr/>
        </p:nvPicPr>
        <p:blipFill>
          <a:blip r:embed="rId4"/>
          <a:stretch>
            <a:fillRect/>
          </a:stretch>
        </p:blipFill>
        <p:spPr>
          <a:xfrm>
            <a:off x="7006943" y="2011797"/>
            <a:ext cx="2548002" cy="532604"/>
          </a:xfrm>
          <a:prstGeom prst="rect">
            <a:avLst/>
          </a:prstGeom>
        </p:spPr>
      </p:pic>
      <p:sp>
        <p:nvSpPr>
          <p:cNvPr id="17" name="Textfeld 16">
            <a:extLst>
              <a:ext uri="{FF2B5EF4-FFF2-40B4-BE49-F238E27FC236}">
                <a16:creationId xmlns:a16="http://schemas.microsoft.com/office/drawing/2014/main" id="{2A6F3768-D02D-6922-D9CA-8430C1038575}"/>
              </a:ext>
            </a:extLst>
          </p:cNvPr>
          <p:cNvSpPr txBox="1"/>
          <p:nvPr/>
        </p:nvSpPr>
        <p:spPr>
          <a:xfrm>
            <a:off x="6953980" y="2721114"/>
            <a:ext cx="4664164" cy="707886"/>
          </a:xfrm>
          <a:prstGeom prst="rect">
            <a:avLst/>
          </a:prstGeom>
          <a:noFill/>
        </p:spPr>
        <p:txBody>
          <a:bodyPr wrap="square">
            <a:spAutoFit/>
          </a:bodyPr>
          <a:lstStyle/>
          <a:p>
            <a:r>
              <a:rPr lang="de-DE" sz="1000" kern="1200" dirty="0" err="1">
                <a:solidFill>
                  <a:schemeClr val="tx1"/>
                </a:solidFill>
                <a:effectLst/>
                <a:latin typeface="Liberation Sans" panose="020B0604020202020204" pitchFamily="34" charset="0"/>
                <a:cs typeface="Times New Roman" panose="02020603050405020304" pitchFamily="18" charset="0"/>
              </a:rPr>
              <a:t>Funded</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by</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the</a:t>
            </a:r>
            <a:r>
              <a:rPr lang="de-DE" sz="1000" kern="1200" dirty="0">
                <a:solidFill>
                  <a:schemeClr val="tx1"/>
                </a:solidFill>
                <a:effectLst/>
                <a:latin typeface="Liberation Sans" panose="020B0604020202020204" pitchFamily="34" charset="0"/>
                <a:cs typeface="Times New Roman" panose="02020603050405020304" pitchFamily="18" charset="0"/>
              </a:rPr>
              <a:t> European Union. Views and </a:t>
            </a:r>
            <a:r>
              <a:rPr lang="de-DE" sz="1000" kern="1200" dirty="0" err="1">
                <a:solidFill>
                  <a:schemeClr val="tx1"/>
                </a:solidFill>
                <a:effectLst/>
                <a:latin typeface="Liberation Sans" panose="020B0604020202020204" pitchFamily="34" charset="0"/>
                <a:cs typeface="Times New Roman" panose="02020603050405020304" pitchFamily="18" charset="0"/>
              </a:rPr>
              <a:t>opinions</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expressed</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are</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however</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those</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of</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the</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author</a:t>
            </a:r>
            <a:r>
              <a:rPr lang="de-DE" sz="1000" kern="1200" dirty="0">
                <a:solidFill>
                  <a:schemeClr val="tx1"/>
                </a:solidFill>
                <a:effectLst/>
                <a:latin typeface="Liberation Sans" panose="020B0604020202020204" pitchFamily="34" charset="0"/>
                <a:cs typeface="Times New Roman" panose="02020603050405020304" pitchFamily="18" charset="0"/>
              </a:rPr>
              <a:t>(s) </a:t>
            </a:r>
            <a:r>
              <a:rPr lang="de-DE" sz="1000" kern="1200" dirty="0" err="1">
                <a:solidFill>
                  <a:schemeClr val="tx1"/>
                </a:solidFill>
                <a:effectLst/>
                <a:latin typeface="Liberation Sans" panose="020B0604020202020204" pitchFamily="34" charset="0"/>
                <a:cs typeface="Times New Roman" panose="02020603050405020304" pitchFamily="18" charset="0"/>
              </a:rPr>
              <a:t>only</a:t>
            </a:r>
            <a:r>
              <a:rPr lang="de-DE" sz="1000" kern="1200" dirty="0">
                <a:solidFill>
                  <a:schemeClr val="tx1"/>
                </a:solidFill>
                <a:effectLst/>
                <a:latin typeface="Liberation Sans" panose="020B0604020202020204" pitchFamily="34" charset="0"/>
                <a:cs typeface="Times New Roman" panose="02020603050405020304" pitchFamily="18" charset="0"/>
              </a:rPr>
              <a:t> and do not </a:t>
            </a:r>
            <a:r>
              <a:rPr lang="de-DE" sz="1000" kern="1200" dirty="0" err="1">
                <a:solidFill>
                  <a:schemeClr val="tx1"/>
                </a:solidFill>
                <a:effectLst/>
                <a:latin typeface="Liberation Sans" panose="020B0604020202020204" pitchFamily="34" charset="0"/>
                <a:cs typeface="Times New Roman" panose="02020603050405020304" pitchFamily="18" charset="0"/>
              </a:rPr>
              <a:t>necessarily</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reflect</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those</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of</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the</a:t>
            </a:r>
            <a:r>
              <a:rPr lang="de-DE" sz="1000" kern="1200" dirty="0">
                <a:solidFill>
                  <a:schemeClr val="tx1"/>
                </a:solidFill>
                <a:effectLst/>
                <a:latin typeface="Liberation Sans" panose="020B0604020202020204" pitchFamily="34" charset="0"/>
                <a:cs typeface="Times New Roman" panose="02020603050405020304" pitchFamily="18" charset="0"/>
              </a:rPr>
              <a:t> European Union </a:t>
            </a:r>
            <a:r>
              <a:rPr lang="de-DE" sz="1000" kern="1200" dirty="0" err="1">
                <a:solidFill>
                  <a:schemeClr val="tx1"/>
                </a:solidFill>
                <a:effectLst/>
                <a:latin typeface="Liberation Sans" panose="020B0604020202020204" pitchFamily="34" charset="0"/>
                <a:cs typeface="Times New Roman" panose="02020603050405020304" pitchFamily="18" charset="0"/>
              </a:rPr>
              <a:t>or</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the</a:t>
            </a:r>
            <a:r>
              <a:rPr lang="de-DE" sz="1000" kern="1200" dirty="0">
                <a:solidFill>
                  <a:schemeClr val="tx1"/>
                </a:solidFill>
                <a:effectLst/>
                <a:latin typeface="Liberation Sans" panose="020B0604020202020204" pitchFamily="34" charset="0"/>
                <a:cs typeface="Times New Roman" panose="02020603050405020304" pitchFamily="18" charset="0"/>
              </a:rPr>
              <a:t> European Education and Culture Executive Agency (EACEA). </a:t>
            </a:r>
            <a:r>
              <a:rPr lang="de-DE" sz="1000" kern="1200" dirty="0" err="1">
                <a:solidFill>
                  <a:schemeClr val="tx1"/>
                </a:solidFill>
                <a:effectLst/>
                <a:latin typeface="Liberation Sans" panose="020B0604020202020204" pitchFamily="34" charset="0"/>
                <a:cs typeface="Times New Roman" panose="02020603050405020304" pitchFamily="18" charset="0"/>
              </a:rPr>
              <a:t>Neither</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the</a:t>
            </a:r>
            <a:r>
              <a:rPr lang="de-DE" sz="1000" kern="1200" dirty="0">
                <a:solidFill>
                  <a:schemeClr val="tx1"/>
                </a:solidFill>
                <a:effectLst/>
                <a:latin typeface="Liberation Sans" panose="020B0604020202020204" pitchFamily="34" charset="0"/>
                <a:cs typeface="Times New Roman" panose="02020603050405020304" pitchFamily="18" charset="0"/>
              </a:rPr>
              <a:t> European Union </a:t>
            </a:r>
            <a:r>
              <a:rPr lang="de-DE" sz="1000" kern="1200" dirty="0" err="1">
                <a:solidFill>
                  <a:schemeClr val="tx1"/>
                </a:solidFill>
                <a:effectLst/>
                <a:latin typeface="Liberation Sans" panose="020B0604020202020204" pitchFamily="34" charset="0"/>
                <a:cs typeface="Times New Roman" panose="02020603050405020304" pitchFamily="18" charset="0"/>
              </a:rPr>
              <a:t>nor</a:t>
            </a:r>
            <a:r>
              <a:rPr lang="de-DE" sz="1000" kern="1200" dirty="0">
                <a:solidFill>
                  <a:schemeClr val="tx1"/>
                </a:solidFill>
                <a:effectLst/>
                <a:latin typeface="Liberation Sans" panose="020B0604020202020204" pitchFamily="34" charset="0"/>
                <a:cs typeface="Times New Roman" panose="02020603050405020304" pitchFamily="18" charset="0"/>
              </a:rPr>
              <a:t> EACEA </a:t>
            </a:r>
            <a:r>
              <a:rPr lang="de-DE" sz="1000" kern="1200" dirty="0" err="1">
                <a:solidFill>
                  <a:schemeClr val="tx1"/>
                </a:solidFill>
                <a:effectLst/>
                <a:latin typeface="Liberation Sans" panose="020B0604020202020204" pitchFamily="34" charset="0"/>
                <a:cs typeface="Times New Roman" panose="02020603050405020304" pitchFamily="18" charset="0"/>
              </a:rPr>
              <a:t>can</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be</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held</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responsible</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for</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them</a:t>
            </a:r>
            <a:r>
              <a:rPr lang="de-DE" sz="1000" kern="1200" dirty="0">
                <a:solidFill>
                  <a:schemeClr val="tx1"/>
                </a:solidFill>
                <a:effectLst/>
                <a:latin typeface="Liberation Sans" panose="020B0604020202020204" pitchFamily="34" charset="0"/>
                <a:cs typeface="Times New Roman" panose="02020603050405020304" pitchFamily="18" charset="0"/>
              </a:rPr>
              <a:t>.</a:t>
            </a:r>
          </a:p>
        </p:txBody>
      </p:sp>
    </p:spTree>
    <p:extLst>
      <p:ext uri="{BB962C8B-B14F-4D97-AF65-F5344CB8AC3E}">
        <p14:creationId xmlns:p14="http://schemas.microsoft.com/office/powerpoint/2010/main" val="179697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9003" y="3248027"/>
            <a:ext cx="2197989" cy="2743200"/>
          </a:xfrm>
          <a:custGeom>
            <a:avLst/>
            <a:gdLst/>
            <a:ahLst/>
            <a:cxnLst/>
            <a:rect l="l" t="t" r="r" b="b"/>
            <a:pathLst>
              <a:path w="3296984" h="4114800">
                <a:moveTo>
                  <a:pt x="0" y="0"/>
                </a:moveTo>
                <a:lnTo>
                  <a:pt x="3296984" y="0"/>
                </a:lnTo>
                <a:lnTo>
                  <a:pt x="329698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Freeform 3"/>
          <p:cNvSpPr/>
          <p:nvPr/>
        </p:nvSpPr>
        <p:spPr>
          <a:xfrm>
            <a:off x="887413" y="3508306"/>
            <a:ext cx="4239399" cy="2421757"/>
          </a:xfrm>
          <a:custGeom>
            <a:avLst/>
            <a:gdLst/>
            <a:ahLst/>
            <a:cxnLst/>
            <a:rect l="l" t="t" r="r" b="b"/>
            <a:pathLst>
              <a:path w="6359098" h="3632635">
                <a:moveTo>
                  <a:pt x="0" y="0"/>
                </a:moveTo>
                <a:lnTo>
                  <a:pt x="6359098" y="0"/>
                </a:lnTo>
                <a:lnTo>
                  <a:pt x="6359098" y="3632635"/>
                </a:lnTo>
                <a:lnTo>
                  <a:pt x="0" y="3632635"/>
                </a:lnTo>
                <a:lnTo>
                  <a:pt x="0" y="0"/>
                </a:lnTo>
                <a:close/>
              </a:path>
            </a:pathLst>
          </a:custGeom>
          <a:blipFill>
            <a:blip r:embed="rId4"/>
            <a:stretch>
              <a:fillRect/>
            </a:stretch>
          </a:blipFill>
        </p:spPr>
        <p:txBody>
          <a:bodyPr/>
          <a:lstStyle/>
          <a:p>
            <a:endParaRPr lang="de-DE" sz="1200"/>
          </a:p>
        </p:txBody>
      </p:sp>
      <p:sp>
        <p:nvSpPr>
          <p:cNvPr id="4" name="TextBox 4"/>
          <p:cNvSpPr txBox="1"/>
          <p:nvPr/>
        </p:nvSpPr>
        <p:spPr>
          <a:xfrm>
            <a:off x="362415" y="1009039"/>
            <a:ext cx="11210019" cy="2438103"/>
          </a:xfrm>
          <a:prstGeom prst="rect">
            <a:avLst/>
          </a:prstGeom>
        </p:spPr>
        <p:txBody>
          <a:bodyPr lIns="0" tIns="0" rIns="0" bIns="0" rtlCol="0" anchor="t">
            <a:spAutoFit/>
          </a:bodyPr>
          <a:lstStyle/>
          <a:p>
            <a:pPr algn="ctr">
              <a:lnSpc>
                <a:spcPts val="4853"/>
              </a:lnSpc>
              <a:spcBef>
                <a:spcPct val="0"/>
              </a:spcBef>
            </a:pPr>
            <a:r>
              <a:rPr lang="en-US" sz="2800" dirty="0">
                <a:solidFill>
                  <a:srgbClr val="000000"/>
                </a:solidFill>
                <a:latin typeface="Liberation Sans" panose="020B0604020202020204" pitchFamily="34" charset="0"/>
                <a:hlinkClick r:id="rId5" tooltip="https://wedocs.unep.org/bitstream/handle/20.500.11822/23023/efficiency_forestry_kenya_summary.pdf?sequence=1">
                  <a:extLst>
                    <a:ext uri="{A12FA001-AC4F-418D-AE19-62706E023703}">
                      <ahyp:hlinkClr xmlns:ahyp="http://schemas.microsoft.com/office/drawing/2018/hyperlinkcolor" val="tx"/>
                    </a:ext>
                  </a:extLst>
                </a:hlinkClick>
              </a:rPr>
              <a:t>Aforestation and reforestation as well as improving plantation management by appropriate silvicultural practices such as thinning, pruning and extension of rotation age, can reduce forest carbon emissions from both public and private plantations </a:t>
            </a:r>
            <a:r>
              <a:rPr lang="en-US" sz="2800" dirty="0">
                <a:solidFill>
                  <a:srgbClr val="000000"/>
                </a:solidFill>
                <a:latin typeface="Liberation Sans" panose="020B0604020202020204" pitchFamily="34" charset="0"/>
              </a:rPr>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43198" y="3205975"/>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Freeform 3"/>
          <p:cNvSpPr/>
          <p:nvPr/>
        </p:nvSpPr>
        <p:spPr>
          <a:xfrm>
            <a:off x="695949" y="2457004"/>
            <a:ext cx="2651327" cy="2651327"/>
          </a:xfrm>
          <a:custGeom>
            <a:avLst/>
            <a:gdLst/>
            <a:ahLst/>
            <a:cxnLst/>
            <a:rect l="l" t="t" r="r" b="b"/>
            <a:pathLst>
              <a:path w="3976991" h="3976991">
                <a:moveTo>
                  <a:pt x="0" y="0"/>
                </a:moveTo>
                <a:lnTo>
                  <a:pt x="3976991" y="0"/>
                </a:lnTo>
                <a:lnTo>
                  <a:pt x="3976991" y="3976992"/>
                </a:lnTo>
                <a:lnTo>
                  <a:pt x="0" y="3976992"/>
                </a:lnTo>
                <a:lnTo>
                  <a:pt x="0" y="0"/>
                </a:lnTo>
                <a:close/>
              </a:path>
            </a:pathLst>
          </a:custGeom>
          <a:blipFill>
            <a:blip r:embed="rId4"/>
            <a:stretch>
              <a:fillRect/>
            </a:stretch>
          </a:blipFill>
        </p:spPr>
        <p:txBody>
          <a:bodyPr/>
          <a:lstStyle/>
          <a:p>
            <a:endParaRPr lang="de-DE" sz="1200"/>
          </a:p>
        </p:txBody>
      </p:sp>
      <p:sp>
        <p:nvSpPr>
          <p:cNvPr id="4" name="Freeform 4"/>
          <p:cNvSpPr/>
          <p:nvPr/>
        </p:nvSpPr>
        <p:spPr>
          <a:xfrm>
            <a:off x="4544847" y="3228783"/>
            <a:ext cx="3102306" cy="2357753"/>
          </a:xfrm>
          <a:custGeom>
            <a:avLst/>
            <a:gdLst/>
            <a:ahLst/>
            <a:cxnLst/>
            <a:rect l="l" t="t" r="r" b="b"/>
            <a:pathLst>
              <a:path w="4653459" h="3536629">
                <a:moveTo>
                  <a:pt x="0" y="0"/>
                </a:moveTo>
                <a:lnTo>
                  <a:pt x="4653459" y="0"/>
                </a:lnTo>
                <a:lnTo>
                  <a:pt x="4653459" y="3536629"/>
                </a:lnTo>
                <a:lnTo>
                  <a:pt x="0" y="3536629"/>
                </a:lnTo>
                <a:lnTo>
                  <a:pt x="0" y="0"/>
                </a:lnTo>
                <a:close/>
              </a:path>
            </a:pathLst>
          </a:custGeom>
          <a:blipFill>
            <a:blip r:embed="rId5"/>
            <a:stretch>
              <a:fillRect/>
            </a:stretch>
          </a:blipFill>
        </p:spPr>
        <p:txBody>
          <a:bodyPr/>
          <a:lstStyle/>
          <a:p>
            <a:endParaRPr lang="de-DE" sz="1200"/>
          </a:p>
        </p:txBody>
      </p:sp>
      <p:sp>
        <p:nvSpPr>
          <p:cNvPr id="5" name="TextBox 5"/>
          <p:cNvSpPr txBox="1"/>
          <p:nvPr/>
        </p:nvSpPr>
        <p:spPr>
          <a:xfrm>
            <a:off x="1882900" y="1271464"/>
            <a:ext cx="8128556" cy="901850"/>
          </a:xfrm>
          <a:prstGeom prst="rect">
            <a:avLst/>
          </a:prstGeom>
        </p:spPr>
        <p:txBody>
          <a:bodyPr lIns="0" tIns="0" rIns="0" bIns="0" rtlCol="0" anchor="t">
            <a:spAutoFit/>
          </a:bodyPr>
          <a:lstStyle/>
          <a:p>
            <a:pPr algn="ctr">
              <a:lnSpc>
                <a:spcPts val="7466"/>
              </a:lnSpc>
            </a:pPr>
            <a:r>
              <a:rPr lang="en-US" sz="5333" dirty="0">
                <a:solidFill>
                  <a:srgbClr val="000000"/>
                </a:solidFill>
                <a:latin typeface="Lemonada"/>
              </a:rPr>
              <a:t> </a:t>
            </a:r>
            <a:r>
              <a:rPr lang="en-US" sz="4800" dirty="0">
                <a:solidFill>
                  <a:srgbClr val="0B7940"/>
                </a:solidFill>
                <a:latin typeface="Liberation Sans"/>
                <a:ea typeface="+mj-ea"/>
                <a:cs typeface="+mj-cs"/>
                <a:hlinkClick r:id="rId6" tooltip="https://wedocs.unep.org/bitstream/handle/20.500.11822/23023/efficiency_forestry_kenya_summary.pdf?sequence=1">
                  <a:extLst>
                    <a:ext uri="{A12FA001-AC4F-418D-AE19-62706E023703}">
                      <ahyp:hlinkClr xmlns:ahyp="http://schemas.microsoft.com/office/drawing/2018/hyperlinkcolor" val="tx"/>
                    </a:ext>
                  </a:extLst>
                </a:hlinkClick>
              </a:rPr>
              <a:t>Focus on sustainable forestry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7708" y="3242488"/>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TextBox 3"/>
          <p:cNvSpPr txBox="1"/>
          <p:nvPr/>
        </p:nvSpPr>
        <p:spPr>
          <a:xfrm>
            <a:off x="407075" y="1597077"/>
            <a:ext cx="8346632" cy="3315459"/>
          </a:xfrm>
          <a:prstGeom prst="rect">
            <a:avLst/>
          </a:prstGeom>
        </p:spPr>
        <p:txBody>
          <a:bodyPr wrap="square" lIns="0" tIns="0" rIns="0" bIns="0" rtlCol="0" anchor="t">
            <a:spAutoFit/>
          </a:bodyPr>
          <a:lstStyle/>
          <a:p>
            <a:pPr algn="ctr">
              <a:lnSpc>
                <a:spcPts val="6720"/>
              </a:lnSpc>
              <a:spcBef>
                <a:spcPct val="0"/>
              </a:spcBef>
            </a:pPr>
            <a:r>
              <a:rPr lang="en-US" sz="3200" dirty="0">
                <a:solidFill>
                  <a:srgbClr val="000000"/>
                </a:solidFill>
                <a:latin typeface="Liberation Sans" panose="020B0604020202020204" pitchFamily="34" charset="0"/>
                <a:hlinkClick r:id="rId4" tooltip="https://wedocs.unep.org/bitstream/handle/20.500.11822/23023/efficiency_forestry_kenya_summary.pdf?sequence=1">
                  <a:extLst>
                    <a:ext uri="{A12FA001-AC4F-418D-AE19-62706E023703}">
                      <ahyp:hlinkClr xmlns:ahyp="http://schemas.microsoft.com/office/drawing/2018/hyperlinkcolor" val="tx"/>
                    </a:ext>
                  </a:extLst>
                </a:hlinkClick>
              </a:rPr>
              <a:t>Sustainable forestry practices can help you achieve enhanced efficiency in forest operations, increased forest growth, and a cost-competitive bio-based industry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227228" y="3250580"/>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Freeform 3"/>
          <p:cNvSpPr/>
          <p:nvPr/>
        </p:nvSpPr>
        <p:spPr>
          <a:xfrm>
            <a:off x="302552" y="3721301"/>
            <a:ext cx="2489473" cy="1801757"/>
          </a:xfrm>
          <a:custGeom>
            <a:avLst/>
            <a:gdLst/>
            <a:ahLst/>
            <a:cxnLst/>
            <a:rect l="l" t="t" r="r" b="b"/>
            <a:pathLst>
              <a:path w="3734210" h="2702635">
                <a:moveTo>
                  <a:pt x="0" y="0"/>
                </a:moveTo>
                <a:lnTo>
                  <a:pt x="3734211" y="0"/>
                </a:lnTo>
                <a:lnTo>
                  <a:pt x="3734211" y="2702634"/>
                </a:lnTo>
                <a:lnTo>
                  <a:pt x="0" y="270263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sz="1200"/>
          </a:p>
        </p:txBody>
      </p:sp>
      <p:sp>
        <p:nvSpPr>
          <p:cNvPr id="4" name="Freeform 4"/>
          <p:cNvSpPr/>
          <p:nvPr/>
        </p:nvSpPr>
        <p:spPr>
          <a:xfrm>
            <a:off x="3187797" y="2967143"/>
            <a:ext cx="2157465" cy="2041502"/>
          </a:xfrm>
          <a:custGeom>
            <a:avLst/>
            <a:gdLst/>
            <a:ahLst/>
            <a:cxnLst/>
            <a:rect l="l" t="t" r="r" b="b"/>
            <a:pathLst>
              <a:path w="3236198" h="3062253">
                <a:moveTo>
                  <a:pt x="0" y="0"/>
                </a:moveTo>
                <a:lnTo>
                  <a:pt x="3236198" y="0"/>
                </a:lnTo>
                <a:lnTo>
                  <a:pt x="3236198" y="3062253"/>
                </a:lnTo>
                <a:lnTo>
                  <a:pt x="0" y="306225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de-DE" sz="1200"/>
          </a:p>
        </p:txBody>
      </p:sp>
      <p:sp>
        <p:nvSpPr>
          <p:cNvPr id="5" name="Freeform 5"/>
          <p:cNvSpPr/>
          <p:nvPr/>
        </p:nvSpPr>
        <p:spPr>
          <a:xfrm>
            <a:off x="5977744" y="3388603"/>
            <a:ext cx="2459707" cy="2026183"/>
          </a:xfrm>
          <a:custGeom>
            <a:avLst/>
            <a:gdLst/>
            <a:ahLst/>
            <a:cxnLst/>
            <a:rect l="l" t="t" r="r" b="b"/>
            <a:pathLst>
              <a:path w="3689560" h="3039275">
                <a:moveTo>
                  <a:pt x="0" y="0"/>
                </a:moveTo>
                <a:lnTo>
                  <a:pt x="3689561" y="0"/>
                </a:lnTo>
                <a:lnTo>
                  <a:pt x="3689561" y="3039275"/>
                </a:lnTo>
                <a:lnTo>
                  <a:pt x="0" y="303927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de-DE" sz="1200"/>
          </a:p>
        </p:txBody>
      </p:sp>
      <p:sp>
        <p:nvSpPr>
          <p:cNvPr id="6" name="TextBox 6"/>
          <p:cNvSpPr txBox="1"/>
          <p:nvPr/>
        </p:nvSpPr>
        <p:spPr>
          <a:xfrm>
            <a:off x="1841240" y="1334942"/>
            <a:ext cx="7224793" cy="1069652"/>
          </a:xfrm>
          <a:prstGeom prst="rect">
            <a:avLst/>
          </a:prstGeom>
        </p:spPr>
        <p:txBody>
          <a:bodyPr lIns="0" tIns="0" rIns="0" bIns="0" rtlCol="0" anchor="t">
            <a:spAutoFit/>
          </a:bodyPr>
          <a:lstStyle/>
          <a:p>
            <a:pPr algn="ctr">
              <a:lnSpc>
                <a:spcPts val="9333"/>
              </a:lnSpc>
              <a:spcBef>
                <a:spcPct val="0"/>
              </a:spcBef>
            </a:pPr>
            <a:r>
              <a:rPr lang="en-US" sz="4800" dirty="0">
                <a:solidFill>
                  <a:srgbClr val="0B7940"/>
                </a:solidFill>
                <a:latin typeface="Liberation Sans"/>
                <a:ea typeface="+mj-ea"/>
                <a:cs typeface="+mj-cs"/>
              </a:rPr>
              <a:t>Stay informed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93201" y="3292900"/>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TextBox 3"/>
          <p:cNvSpPr txBox="1"/>
          <p:nvPr/>
        </p:nvSpPr>
        <p:spPr>
          <a:xfrm>
            <a:off x="100361" y="1469644"/>
            <a:ext cx="12192000" cy="1823256"/>
          </a:xfrm>
          <a:prstGeom prst="rect">
            <a:avLst/>
          </a:prstGeom>
        </p:spPr>
        <p:txBody>
          <a:bodyPr lIns="0" tIns="0" rIns="0" bIns="0" rtlCol="0" anchor="t">
            <a:spAutoFit/>
          </a:bodyPr>
          <a:lstStyle/>
          <a:p>
            <a:pPr algn="ctr">
              <a:lnSpc>
                <a:spcPts val="7466"/>
              </a:lnSpc>
              <a:spcBef>
                <a:spcPct val="0"/>
              </a:spcBef>
            </a:pPr>
            <a:r>
              <a:rPr lang="en-US" sz="3600" dirty="0">
                <a:solidFill>
                  <a:srgbClr val="000000"/>
                </a:solidFill>
                <a:latin typeface="Liberation Sans" panose="020B0604020202020204" pitchFamily="34" charset="0"/>
              </a:rPr>
              <a:t>Keep up-to-date with the latest research and innovation projects in the forestry sector.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9147" y="3258424"/>
            <a:ext cx="2197989" cy="2743200"/>
          </a:xfrm>
          <a:custGeom>
            <a:avLst/>
            <a:gdLst/>
            <a:ahLst/>
            <a:cxnLst/>
            <a:rect l="l" t="t" r="r" b="b"/>
            <a:pathLst>
              <a:path w="3296984" h="4114800">
                <a:moveTo>
                  <a:pt x="0" y="0"/>
                </a:moveTo>
                <a:lnTo>
                  <a:pt x="3296984" y="0"/>
                </a:lnTo>
                <a:lnTo>
                  <a:pt x="329698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4" name="Freeform 4"/>
          <p:cNvSpPr/>
          <p:nvPr/>
        </p:nvSpPr>
        <p:spPr>
          <a:xfrm>
            <a:off x="3976347" y="3143604"/>
            <a:ext cx="2705300" cy="1656997"/>
          </a:xfrm>
          <a:custGeom>
            <a:avLst/>
            <a:gdLst/>
            <a:ahLst/>
            <a:cxnLst/>
            <a:rect l="l" t="t" r="r" b="b"/>
            <a:pathLst>
              <a:path w="4057950" h="2485495">
                <a:moveTo>
                  <a:pt x="0" y="0"/>
                </a:moveTo>
                <a:lnTo>
                  <a:pt x="4057950" y="0"/>
                </a:lnTo>
                <a:lnTo>
                  <a:pt x="4057950" y="2485495"/>
                </a:lnTo>
                <a:lnTo>
                  <a:pt x="0" y="248549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sz="1200"/>
          </a:p>
        </p:txBody>
      </p:sp>
      <p:sp>
        <p:nvSpPr>
          <p:cNvPr id="5" name="TextBox 5"/>
          <p:cNvSpPr txBox="1"/>
          <p:nvPr/>
        </p:nvSpPr>
        <p:spPr>
          <a:xfrm>
            <a:off x="1373463" y="1233866"/>
            <a:ext cx="7911068" cy="861454"/>
          </a:xfrm>
          <a:prstGeom prst="rect">
            <a:avLst/>
          </a:prstGeom>
        </p:spPr>
        <p:txBody>
          <a:bodyPr lIns="0" tIns="0" rIns="0" bIns="0" rtlCol="0" anchor="t">
            <a:spAutoFit/>
          </a:bodyPr>
          <a:lstStyle/>
          <a:p>
            <a:pPr algn="ctr">
              <a:lnSpc>
                <a:spcPts val="7466"/>
              </a:lnSpc>
              <a:spcBef>
                <a:spcPct val="0"/>
              </a:spcBef>
            </a:pPr>
            <a:r>
              <a:rPr lang="en-US" sz="4800" dirty="0">
                <a:solidFill>
                  <a:srgbClr val="0B7940"/>
                </a:solidFill>
                <a:latin typeface="Liberation Sans"/>
                <a:ea typeface="+mj-ea"/>
                <a:cs typeface="+mj-cs"/>
              </a:rPr>
              <a:t>Employee education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8665" y="3267885"/>
            <a:ext cx="2197989" cy="2743200"/>
          </a:xfrm>
          <a:custGeom>
            <a:avLst/>
            <a:gdLst/>
            <a:ahLst/>
            <a:cxnLst/>
            <a:rect l="l" t="t" r="r" b="b"/>
            <a:pathLst>
              <a:path w="3296984" h="4114800">
                <a:moveTo>
                  <a:pt x="0" y="0"/>
                </a:moveTo>
                <a:lnTo>
                  <a:pt x="3296984" y="0"/>
                </a:lnTo>
                <a:lnTo>
                  <a:pt x="329698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4" name="TextBox 4"/>
          <p:cNvSpPr txBox="1"/>
          <p:nvPr/>
        </p:nvSpPr>
        <p:spPr>
          <a:xfrm>
            <a:off x="448316" y="1173878"/>
            <a:ext cx="10513333" cy="2749984"/>
          </a:xfrm>
          <a:prstGeom prst="rect">
            <a:avLst/>
          </a:prstGeom>
        </p:spPr>
        <p:txBody>
          <a:bodyPr wrap="square" lIns="0" tIns="0" rIns="0" bIns="0" rtlCol="0" anchor="t">
            <a:spAutoFit/>
          </a:bodyPr>
          <a:lstStyle/>
          <a:p>
            <a:pPr algn="ctr">
              <a:lnSpc>
                <a:spcPts val="7466"/>
              </a:lnSpc>
              <a:spcBef>
                <a:spcPct val="0"/>
              </a:spcBef>
            </a:pPr>
            <a:r>
              <a:rPr lang="en-US" sz="3600" dirty="0">
                <a:solidFill>
                  <a:srgbClr val="000000"/>
                </a:solidFill>
                <a:latin typeface="Liberation Sans" panose="020B0604020202020204" pitchFamily="34" charset="0"/>
              </a:rPr>
              <a:t>Educating employees about modern technologies and production methods can help increase production efficiency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751" y="6283852"/>
            <a:ext cx="1333496" cy="384046"/>
          </a:xfrm>
          <a:prstGeom prst="rect">
            <a:avLst/>
          </a:prstGeom>
        </p:spPr>
      </p:pic>
      <p:sp>
        <p:nvSpPr>
          <p:cNvPr id="12" name="Titel 1"/>
          <p:cNvSpPr txBox="1">
            <a:spLocks/>
          </p:cNvSpPr>
          <p:nvPr/>
        </p:nvSpPr>
        <p:spPr>
          <a:xfrm>
            <a:off x="1127618" y="2971801"/>
            <a:ext cx="9936764" cy="204608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7000"/>
              </a:lnSpc>
              <a:spcBef>
                <a:spcPts val="1000"/>
              </a:spcBef>
            </a:pPr>
            <a:r>
              <a:rPr lang="de-DE" sz="4800" b="1" dirty="0">
                <a:latin typeface="Liberation Sans" panose="020B0604020202020204" pitchFamily="34" charset="0"/>
                <a:ea typeface="Liberation Sans" panose="020B0604020202020204" pitchFamily="34" charset="0"/>
                <a:cs typeface="Liberation Sans" panose="020B0604020202020204" pitchFamily="34" charset="0"/>
              </a:rPr>
              <a:t>Teaching Unit 4</a:t>
            </a:r>
          </a:p>
          <a:p>
            <a:pPr algn="ctr">
              <a:lnSpc>
                <a:spcPts val="8586"/>
              </a:lnSpc>
            </a:pPr>
            <a:r>
              <a:rPr lang="en-US" sz="4800" b="1" dirty="0">
                <a:solidFill>
                  <a:srgbClr val="0B7940"/>
                </a:solidFill>
                <a:latin typeface="Liberation Sans" panose="020B0604020202020204" pitchFamily="34" charset="0"/>
              </a:rPr>
              <a:t>Improving efficiency </a:t>
            </a:r>
          </a:p>
          <a:p>
            <a:pPr algn="ctr">
              <a:lnSpc>
                <a:spcPts val="9986"/>
              </a:lnSpc>
              <a:spcBef>
                <a:spcPct val="0"/>
              </a:spcBef>
            </a:pPr>
            <a:r>
              <a:rPr lang="en-US" sz="4800" b="1" dirty="0">
                <a:solidFill>
                  <a:srgbClr val="0B7940"/>
                </a:solidFill>
                <a:latin typeface="Liberation Sans" panose="020B0604020202020204" pitchFamily="34" charset="0"/>
              </a:rPr>
              <a:t>in forest operations </a:t>
            </a:r>
          </a:p>
          <a:p>
            <a:pPr algn="l">
              <a:lnSpc>
                <a:spcPct val="107000"/>
              </a:lnSpc>
              <a:spcBef>
                <a:spcPts val="1000"/>
              </a:spcBef>
            </a:pPr>
            <a:br>
              <a:rPr lang="de-DE" sz="36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rPr>
            </a:br>
            <a:endParaRPr lang="de-DE" sz="48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endParaRPr>
          </a:p>
        </p:txBody>
      </p:sp>
    </p:spTree>
    <p:extLst>
      <p:ext uri="{BB962C8B-B14F-4D97-AF65-F5344CB8AC3E}">
        <p14:creationId xmlns:p14="http://schemas.microsoft.com/office/powerpoint/2010/main" val="3783247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2049" y="3239429"/>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TextBox 3"/>
          <p:cNvSpPr txBox="1"/>
          <p:nvPr/>
        </p:nvSpPr>
        <p:spPr>
          <a:xfrm>
            <a:off x="336057" y="1599845"/>
            <a:ext cx="11519886" cy="1829155"/>
          </a:xfrm>
          <a:prstGeom prst="rect">
            <a:avLst/>
          </a:prstGeom>
        </p:spPr>
        <p:txBody>
          <a:bodyPr wrap="square" lIns="0" tIns="0" rIns="0" bIns="0" rtlCol="0" anchor="t">
            <a:spAutoFit/>
          </a:bodyPr>
          <a:lstStyle/>
          <a:p>
            <a:pPr algn="ctr">
              <a:lnSpc>
                <a:spcPts val="4853"/>
              </a:lnSpc>
              <a:spcBef>
                <a:spcPct val="0"/>
              </a:spcBef>
            </a:pPr>
            <a:r>
              <a:rPr lang="en-US" sz="3600" dirty="0">
                <a:solidFill>
                  <a:srgbClr val="000000"/>
                </a:solidFill>
                <a:latin typeface="Liberation Sans" panose="020B0604020202020204" pitchFamily="34" charset="0"/>
              </a:rPr>
              <a:t>Improving efficiency in forest operations can be a complex task, but there are several strategies that can help you achieve this goal.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78693" y="3230628"/>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Freeform 3"/>
          <p:cNvSpPr/>
          <p:nvPr/>
        </p:nvSpPr>
        <p:spPr>
          <a:xfrm>
            <a:off x="6981903" y="2436580"/>
            <a:ext cx="1568377" cy="1784782"/>
          </a:xfrm>
          <a:custGeom>
            <a:avLst/>
            <a:gdLst/>
            <a:ahLst/>
            <a:cxnLst/>
            <a:rect l="l" t="t" r="r" b="b"/>
            <a:pathLst>
              <a:path w="2352566" h="2677173">
                <a:moveTo>
                  <a:pt x="0" y="0"/>
                </a:moveTo>
                <a:lnTo>
                  <a:pt x="2352566" y="0"/>
                </a:lnTo>
                <a:lnTo>
                  <a:pt x="2352566" y="2677174"/>
                </a:lnTo>
                <a:lnTo>
                  <a:pt x="0" y="267717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sz="1200"/>
          </a:p>
        </p:txBody>
      </p:sp>
      <p:sp>
        <p:nvSpPr>
          <p:cNvPr id="4" name="Freeform 4"/>
          <p:cNvSpPr/>
          <p:nvPr/>
        </p:nvSpPr>
        <p:spPr>
          <a:xfrm>
            <a:off x="5130800" y="4245402"/>
            <a:ext cx="2887858" cy="1585697"/>
          </a:xfrm>
          <a:custGeom>
            <a:avLst/>
            <a:gdLst/>
            <a:ahLst/>
            <a:cxnLst/>
            <a:rect l="l" t="t" r="r" b="b"/>
            <a:pathLst>
              <a:path w="4331787" h="2378545">
                <a:moveTo>
                  <a:pt x="0" y="0"/>
                </a:moveTo>
                <a:lnTo>
                  <a:pt x="4331786" y="0"/>
                </a:lnTo>
                <a:lnTo>
                  <a:pt x="4331786" y="2378545"/>
                </a:lnTo>
                <a:lnTo>
                  <a:pt x="0" y="237854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de-DE" sz="1200"/>
          </a:p>
        </p:txBody>
      </p:sp>
      <p:sp>
        <p:nvSpPr>
          <p:cNvPr id="5" name="Freeform 5"/>
          <p:cNvSpPr/>
          <p:nvPr/>
        </p:nvSpPr>
        <p:spPr>
          <a:xfrm>
            <a:off x="378885" y="2466573"/>
            <a:ext cx="4558399" cy="3037033"/>
          </a:xfrm>
          <a:custGeom>
            <a:avLst/>
            <a:gdLst/>
            <a:ahLst/>
            <a:cxnLst/>
            <a:rect l="l" t="t" r="r" b="b"/>
            <a:pathLst>
              <a:path w="6837598" h="4555550">
                <a:moveTo>
                  <a:pt x="0" y="0"/>
                </a:moveTo>
                <a:lnTo>
                  <a:pt x="6837598" y="0"/>
                </a:lnTo>
                <a:lnTo>
                  <a:pt x="6837598" y="4555549"/>
                </a:lnTo>
                <a:lnTo>
                  <a:pt x="0" y="4555549"/>
                </a:lnTo>
                <a:lnTo>
                  <a:pt x="0" y="0"/>
                </a:lnTo>
                <a:close/>
              </a:path>
            </a:pathLst>
          </a:custGeom>
          <a:blipFill>
            <a:blip r:embed="rId8"/>
            <a:stretch>
              <a:fillRect/>
            </a:stretch>
          </a:blipFill>
        </p:spPr>
        <p:txBody>
          <a:bodyPr/>
          <a:lstStyle/>
          <a:p>
            <a:endParaRPr lang="de-DE" sz="1200"/>
          </a:p>
        </p:txBody>
      </p:sp>
      <p:sp>
        <p:nvSpPr>
          <p:cNvPr id="6" name="TextBox 6"/>
          <p:cNvSpPr txBox="1"/>
          <p:nvPr/>
        </p:nvSpPr>
        <p:spPr>
          <a:xfrm>
            <a:off x="83591" y="1188171"/>
            <a:ext cx="11708051" cy="909544"/>
          </a:xfrm>
          <a:prstGeom prst="rect">
            <a:avLst/>
          </a:prstGeom>
        </p:spPr>
        <p:txBody>
          <a:bodyPr lIns="0" tIns="0" rIns="0" bIns="0" rtlCol="0" anchor="t">
            <a:spAutoFit/>
          </a:bodyPr>
          <a:lstStyle/>
          <a:p>
            <a:pPr algn="ctr">
              <a:lnSpc>
                <a:spcPts val="8026"/>
              </a:lnSpc>
              <a:spcBef>
                <a:spcPct val="0"/>
              </a:spcBef>
            </a:pPr>
            <a:r>
              <a:rPr lang="en-US" sz="4800" dirty="0">
                <a:solidFill>
                  <a:srgbClr val="0B7940"/>
                </a:solidFill>
                <a:latin typeface="Liberation Sans"/>
                <a:ea typeface="+mj-ea"/>
                <a:cs typeface="+mj-cs"/>
                <a:hlinkClick r:id="rId9" tooltip="https://www.mckinsey.com/industries/packaging-and-paper/our-insights/data-the-next-wave-in-forestry-productivity">
                  <a:extLst>
                    <a:ext uri="{A12FA001-AC4F-418D-AE19-62706E023703}">
                      <ahyp:hlinkClr xmlns:ahyp="http://schemas.microsoft.com/office/drawing/2018/hyperlinkcolor" val="tx"/>
                    </a:ext>
                  </a:extLst>
                </a:hlinkClick>
              </a:rPr>
              <a:t>In</a:t>
            </a:r>
            <a:r>
              <a:rPr lang="en-US" sz="4800" dirty="0">
                <a:solidFill>
                  <a:srgbClr val="0B7940"/>
                </a:solidFill>
                <a:latin typeface="Liberation Sans" panose="020B0604020202020204" pitchFamily="34" charset="0"/>
                <a:ea typeface="+mj-ea"/>
                <a:cs typeface="+mj-cs"/>
                <a:hlinkClick r:id="rId9" tooltip="https://www.mckinsey.com/industries/packaging-and-paper/our-insights/data-the-next-wave-in-forestry-productivity">
                  <a:extLst>
                    <a:ext uri="{A12FA001-AC4F-418D-AE19-62706E023703}">
                      <ahyp:hlinkClr xmlns:ahyp="http://schemas.microsoft.com/office/drawing/2018/hyperlinkcolor" val="tx"/>
                    </a:ext>
                  </a:extLst>
                </a:hlinkClick>
              </a:rPr>
              <a:t>ves</a:t>
            </a:r>
            <a:r>
              <a:rPr lang="en-US" sz="4800" dirty="0">
                <a:solidFill>
                  <a:srgbClr val="0B7940"/>
                </a:solidFill>
                <a:latin typeface="Liberation Sans"/>
                <a:ea typeface="+mj-ea"/>
                <a:cs typeface="+mj-cs"/>
                <a:hlinkClick r:id="rId9" tooltip="https://www.mckinsey.com/industries/packaging-and-paper/our-insights/data-the-next-wave-in-forestry-productivity">
                  <a:extLst>
                    <a:ext uri="{A12FA001-AC4F-418D-AE19-62706E023703}">
                      <ahyp:hlinkClr xmlns:ahyp="http://schemas.microsoft.com/office/drawing/2018/hyperlinkcolor" val="tx"/>
                    </a:ext>
                  </a:extLst>
                </a:hlinkClick>
              </a:rPr>
              <a:t>t in digital technology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96937" y="3248987"/>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TextBox 3"/>
          <p:cNvSpPr txBox="1"/>
          <p:nvPr/>
        </p:nvSpPr>
        <p:spPr>
          <a:xfrm>
            <a:off x="289932" y="1395691"/>
            <a:ext cx="9196937" cy="3706592"/>
          </a:xfrm>
          <a:prstGeom prst="rect">
            <a:avLst/>
          </a:prstGeom>
        </p:spPr>
        <p:txBody>
          <a:bodyPr wrap="square" lIns="0" tIns="0" rIns="0" bIns="0" rtlCol="0" anchor="t">
            <a:spAutoFit/>
          </a:bodyPr>
          <a:lstStyle/>
          <a:p>
            <a:pPr algn="ctr">
              <a:lnSpc>
                <a:spcPts val="4853"/>
              </a:lnSpc>
              <a:spcBef>
                <a:spcPct val="0"/>
              </a:spcBef>
            </a:pPr>
            <a:r>
              <a:rPr lang="en-US" sz="2800" dirty="0">
                <a:solidFill>
                  <a:srgbClr val="00BF63"/>
                </a:solidFill>
                <a:latin typeface="Liberation Sans" panose="020B0604020202020204" pitchFamily="34" charset="0"/>
              </a:rPr>
              <a:t> </a:t>
            </a:r>
            <a:r>
              <a:rPr lang="en-US" sz="3200" dirty="0">
                <a:solidFill>
                  <a:srgbClr val="000000"/>
                </a:solidFill>
                <a:latin typeface="Liberation Sans" panose="020B0604020202020204" pitchFamily="34" charset="0"/>
                <a:hlinkClick r:id="rId4" tooltip="https://www.mckinsey.com/industries/packaging-and-paper/our-insights/data-the-next-wave-in-forestry-productivity">
                  <a:extLst>
                    <a:ext uri="{A12FA001-AC4F-418D-AE19-62706E023703}">
                      <ahyp:hlinkClr xmlns:ahyp="http://schemas.microsoft.com/office/drawing/2018/hyperlinkcolor" val="tx"/>
                    </a:ext>
                  </a:extLst>
                </a:hlinkClick>
              </a:rPr>
              <a:t>You can introduce and embed a continuous-improvement mindset among employees and contract workers and support it with capability building, key performance indicators (and their monitoring), management control systems, and operator incentives for improvement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69434" y="1253993"/>
            <a:ext cx="9266663" cy="2749984"/>
          </a:xfrm>
          <a:prstGeom prst="rect">
            <a:avLst/>
          </a:prstGeom>
        </p:spPr>
        <p:txBody>
          <a:bodyPr wrap="square" lIns="0" tIns="0" rIns="0" bIns="0" rtlCol="0" anchor="t">
            <a:spAutoFit/>
          </a:bodyPr>
          <a:lstStyle/>
          <a:p>
            <a:pPr algn="ctr">
              <a:lnSpc>
                <a:spcPts val="7466"/>
              </a:lnSpc>
              <a:spcBef>
                <a:spcPct val="0"/>
              </a:spcBef>
            </a:pPr>
            <a:r>
              <a:rPr lang="en-US" sz="3600" dirty="0">
                <a:solidFill>
                  <a:srgbClr val="000000"/>
                </a:solidFill>
                <a:latin typeface="Liberation Sans" panose="020B0604020202020204" pitchFamily="34" charset="0"/>
              </a:rPr>
              <a:t>Automation and robotization of production processes can help increase the efficiency and quality of forest products </a:t>
            </a:r>
          </a:p>
        </p:txBody>
      </p:sp>
      <p:sp>
        <p:nvSpPr>
          <p:cNvPr id="4" name="Freeform 2">
            <a:extLst>
              <a:ext uri="{FF2B5EF4-FFF2-40B4-BE49-F238E27FC236}">
                <a16:creationId xmlns:a16="http://schemas.microsoft.com/office/drawing/2014/main" id="{258D4736-0898-C397-9198-4E026F78092D}"/>
              </a:ext>
            </a:extLst>
          </p:cNvPr>
          <p:cNvSpPr/>
          <p:nvPr/>
        </p:nvSpPr>
        <p:spPr>
          <a:xfrm>
            <a:off x="9196937" y="3248987"/>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2049" y="3239429"/>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Freeform 3"/>
          <p:cNvSpPr/>
          <p:nvPr/>
        </p:nvSpPr>
        <p:spPr>
          <a:xfrm>
            <a:off x="811962" y="3275503"/>
            <a:ext cx="2449779" cy="1800588"/>
          </a:xfrm>
          <a:custGeom>
            <a:avLst/>
            <a:gdLst/>
            <a:ahLst/>
            <a:cxnLst/>
            <a:rect l="l" t="t" r="r" b="b"/>
            <a:pathLst>
              <a:path w="3674669" h="2700882">
                <a:moveTo>
                  <a:pt x="0" y="0"/>
                </a:moveTo>
                <a:lnTo>
                  <a:pt x="3674669" y="0"/>
                </a:lnTo>
                <a:lnTo>
                  <a:pt x="3674669" y="2700882"/>
                </a:lnTo>
                <a:lnTo>
                  <a:pt x="0" y="270088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sz="1200"/>
          </a:p>
        </p:txBody>
      </p:sp>
      <p:sp>
        <p:nvSpPr>
          <p:cNvPr id="4" name="Freeform 4"/>
          <p:cNvSpPr/>
          <p:nvPr/>
        </p:nvSpPr>
        <p:spPr>
          <a:xfrm>
            <a:off x="4579434" y="4175797"/>
            <a:ext cx="2227345" cy="1216687"/>
          </a:xfrm>
          <a:custGeom>
            <a:avLst/>
            <a:gdLst/>
            <a:ahLst/>
            <a:cxnLst/>
            <a:rect l="l" t="t" r="r" b="b"/>
            <a:pathLst>
              <a:path w="3341017" h="1825031">
                <a:moveTo>
                  <a:pt x="0" y="0"/>
                </a:moveTo>
                <a:lnTo>
                  <a:pt x="3341018" y="0"/>
                </a:lnTo>
                <a:lnTo>
                  <a:pt x="3341018" y="1825031"/>
                </a:lnTo>
                <a:lnTo>
                  <a:pt x="0" y="182503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de-DE" sz="1200"/>
          </a:p>
        </p:txBody>
      </p:sp>
      <p:sp>
        <p:nvSpPr>
          <p:cNvPr id="5" name="TextBox 5"/>
          <p:cNvSpPr txBox="1"/>
          <p:nvPr/>
        </p:nvSpPr>
        <p:spPr>
          <a:xfrm>
            <a:off x="-189570" y="1187915"/>
            <a:ext cx="12192000" cy="1608646"/>
          </a:xfrm>
          <a:prstGeom prst="rect">
            <a:avLst/>
          </a:prstGeom>
        </p:spPr>
        <p:txBody>
          <a:bodyPr lIns="0" tIns="0" rIns="0" bIns="0" rtlCol="0" anchor="t">
            <a:spAutoFit/>
          </a:bodyPr>
          <a:lstStyle/>
          <a:p>
            <a:pPr algn="ctr">
              <a:lnSpc>
                <a:spcPts val="6720"/>
              </a:lnSpc>
            </a:pPr>
            <a:r>
              <a:rPr lang="en-US" sz="4800" dirty="0">
                <a:solidFill>
                  <a:srgbClr val="00BF63"/>
                </a:solidFill>
                <a:latin typeface="Lemonada"/>
              </a:rPr>
              <a:t> </a:t>
            </a:r>
            <a:r>
              <a:rPr lang="en-US" sz="3600" dirty="0">
                <a:solidFill>
                  <a:srgbClr val="000000"/>
                </a:solidFill>
                <a:latin typeface="Liberation Sans" panose="020B0604020202020204" pitchFamily="34" charset="0"/>
                <a:hlinkClick r:id="rId8" tooltip="https://remsoft.com/blog/digitizing-forest-operations-four-ways-to-improve-efficiency-and-visibility/">
                  <a:extLst>
                    <a:ext uri="{A12FA001-AC4F-418D-AE19-62706E023703}">
                      <ahyp:hlinkClr xmlns:ahyp="http://schemas.microsoft.com/office/drawing/2018/hyperlinkcolor" val="tx"/>
                    </a:ext>
                  </a:extLst>
                </a:hlinkClick>
              </a:rPr>
              <a:t>Optimize your harvest, collection, handling,</a:t>
            </a:r>
          </a:p>
          <a:p>
            <a:pPr algn="ctr">
              <a:lnSpc>
                <a:spcPts val="6720"/>
              </a:lnSpc>
            </a:pPr>
            <a:r>
              <a:rPr lang="en-US" sz="3600" dirty="0">
                <a:solidFill>
                  <a:srgbClr val="000000"/>
                </a:solidFill>
                <a:latin typeface="Liberation Sans" panose="020B0604020202020204" pitchFamily="34" charset="0"/>
                <a:hlinkClick r:id="rId8" tooltip="https://remsoft.com/blog/digitizing-forest-operations-four-ways-to-improve-efficiency-and-visibility/">
                  <a:extLst>
                    <a:ext uri="{A12FA001-AC4F-418D-AE19-62706E023703}">
                      <ahyp:hlinkClr xmlns:ahyp="http://schemas.microsoft.com/office/drawing/2018/hyperlinkcolor" val="tx"/>
                    </a:ext>
                  </a:extLst>
                </a:hlinkClick>
              </a:rPr>
              <a:t> and transportation systems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4498" y="3203306"/>
            <a:ext cx="2197989" cy="2743200"/>
          </a:xfrm>
          <a:custGeom>
            <a:avLst/>
            <a:gdLst/>
            <a:ahLst/>
            <a:cxnLst/>
            <a:rect l="l" t="t" r="r" b="b"/>
            <a:pathLst>
              <a:path w="3296984" h="4114800">
                <a:moveTo>
                  <a:pt x="0" y="0"/>
                </a:moveTo>
                <a:lnTo>
                  <a:pt x="3296984" y="0"/>
                </a:lnTo>
                <a:lnTo>
                  <a:pt x="329698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TextBox 3"/>
          <p:cNvSpPr txBox="1"/>
          <p:nvPr/>
        </p:nvSpPr>
        <p:spPr>
          <a:xfrm>
            <a:off x="471754" y="1350010"/>
            <a:ext cx="8627642" cy="3706592"/>
          </a:xfrm>
          <a:prstGeom prst="rect">
            <a:avLst/>
          </a:prstGeom>
        </p:spPr>
        <p:txBody>
          <a:bodyPr wrap="square" lIns="0" tIns="0" rIns="0" bIns="0" rtlCol="0" anchor="t">
            <a:spAutoFit/>
          </a:bodyPr>
          <a:lstStyle/>
          <a:p>
            <a:pPr algn="ctr">
              <a:lnSpc>
                <a:spcPts val="4853"/>
              </a:lnSpc>
              <a:spcBef>
                <a:spcPct val="0"/>
              </a:spcBef>
            </a:pPr>
            <a:r>
              <a:rPr lang="en-US" sz="3200" dirty="0">
                <a:solidFill>
                  <a:srgbClr val="000000"/>
                </a:solidFill>
                <a:latin typeface="Liberation Sans" panose="020B0604020202020204" pitchFamily="34" charset="0"/>
                <a:hlinkClick r:id="rId4" tooltip="https://remsoft.com/blog/digitizing-forest-operations-four-ways-to-improve-efficiency-and-visibility/">
                  <a:extLst>
                    <a:ext uri="{A12FA001-AC4F-418D-AE19-62706E023703}">
                      <ahyp:hlinkClr xmlns:ahyp="http://schemas.microsoft.com/office/drawing/2018/hyperlinkcolor" val="tx"/>
                    </a:ext>
                  </a:extLst>
                </a:hlinkClick>
              </a:rPr>
              <a:t>Improvements in operational efficiency, reduced bottlenecks and operational costs, increased productivity and margins, and highly detailed insights into every element involved in your operations, from the forest to the mill can be achieved by digitizing your forest operations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2049" y="3258990"/>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Freeform 3"/>
          <p:cNvSpPr/>
          <p:nvPr/>
        </p:nvSpPr>
        <p:spPr>
          <a:xfrm>
            <a:off x="1280356" y="2755970"/>
            <a:ext cx="2115975" cy="1973147"/>
          </a:xfrm>
          <a:custGeom>
            <a:avLst/>
            <a:gdLst/>
            <a:ahLst/>
            <a:cxnLst/>
            <a:rect l="l" t="t" r="r" b="b"/>
            <a:pathLst>
              <a:path w="3173963" h="2959721">
                <a:moveTo>
                  <a:pt x="0" y="0"/>
                </a:moveTo>
                <a:lnTo>
                  <a:pt x="3173963" y="0"/>
                </a:lnTo>
                <a:lnTo>
                  <a:pt x="3173963" y="2959721"/>
                </a:lnTo>
                <a:lnTo>
                  <a:pt x="0" y="295972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sz="1200"/>
          </a:p>
        </p:txBody>
      </p:sp>
      <p:sp>
        <p:nvSpPr>
          <p:cNvPr id="4" name="Freeform 4"/>
          <p:cNvSpPr/>
          <p:nvPr/>
        </p:nvSpPr>
        <p:spPr>
          <a:xfrm>
            <a:off x="5223430" y="3935806"/>
            <a:ext cx="1745139" cy="1389567"/>
          </a:xfrm>
          <a:custGeom>
            <a:avLst/>
            <a:gdLst/>
            <a:ahLst/>
            <a:cxnLst/>
            <a:rect l="l" t="t" r="r" b="b"/>
            <a:pathLst>
              <a:path w="2617709" h="2084351">
                <a:moveTo>
                  <a:pt x="0" y="0"/>
                </a:moveTo>
                <a:lnTo>
                  <a:pt x="2617709" y="0"/>
                </a:lnTo>
                <a:lnTo>
                  <a:pt x="2617709" y="2084350"/>
                </a:lnTo>
                <a:lnTo>
                  <a:pt x="0" y="208435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de-DE" sz="1200" dirty="0"/>
          </a:p>
        </p:txBody>
      </p:sp>
      <p:sp>
        <p:nvSpPr>
          <p:cNvPr id="5" name="TextBox 5"/>
          <p:cNvSpPr txBox="1"/>
          <p:nvPr/>
        </p:nvSpPr>
        <p:spPr>
          <a:xfrm>
            <a:off x="204987" y="1146603"/>
            <a:ext cx="10936129" cy="842218"/>
          </a:xfrm>
          <a:prstGeom prst="rect">
            <a:avLst/>
          </a:prstGeom>
        </p:spPr>
        <p:txBody>
          <a:bodyPr lIns="0" tIns="0" rIns="0" bIns="0" rtlCol="0" anchor="t">
            <a:spAutoFit/>
          </a:bodyPr>
          <a:lstStyle/>
          <a:p>
            <a:pPr algn="ctr">
              <a:lnSpc>
                <a:spcPts val="7280"/>
              </a:lnSpc>
            </a:pPr>
            <a:r>
              <a:rPr lang="en-US" sz="4800" dirty="0">
                <a:solidFill>
                  <a:srgbClr val="0B7940"/>
                </a:solidFill>
                <a:latin typeface="Liberation Sans"/>
                <a:ea typeface="+mj-ea"/>
                <a:cs typeface="+mj-cs"/>
                <a:hlinkClick r:id="rId8" tooltip="https://wedocs.unep.org/bitstream/handle/20.500.11822/23023/efficiency_forestry_kenya_summary.pdf?sequence=1">
                  <a:extLst>
                    <a:ext uri="{A12FA001-AC4F-418D-AE19-62706E023703}">
                      <ahyp:hlinkClr xmlns:ahyp="http://schemas.microsoft.com/office/drawing/2018/hyperlinkcolor" val="tx"/>
                    </a:ext>
                  </a:extLst>
                </a:hlinkClick>
              </a:rPr>
              <a:t>Apply silvicultural practices </a:t>
            </a:r>
          </a:p>
        </p:txBody>
      </p:sp>
    </p:spTree>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330</Words>
  <Application>Microsoft Macintosh PowerPoint</Application>
  <PresentationFormat>Breitbild</PresentationFormat>
  <Paragraphs>22</Paragraphs>
  <Slides>16</Slides>
  <Notes>0</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16</vt:i4>
      </vt:variant>
    </vt:vector>
  </HeadingPairs>
  <TitlesOfParts>
    <vt:vector size="22" baseType="lpstr">
      <vt:lpstr>Arial</vt:lpstr>
      <vt:lpstr>Calibri</vt:lpstr>
      <vt:lpstr>Calibri Light</vt:lpstr>
      <vt:lpstr>Lemonada</vt:lpstr>
      <vt:lpstr>Liberation Sans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Claudia Frank</dc:creator>
  <cp:lastModifiedBy>Claudia Frank</cp:lastModifiedBy>
  <cp:revision>10</cp:revision>
  <dcterms:created xsi:type="dcterms:W3CDTF">2023-01-27T16:56:09Z</dcterms:created>
  <dcterms:modified xsi:type="dcterms:W3CDTF">2024-04-29T17:32:18Z</dcterms:modified>
</cp:coreProperties>
</file>