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2"/>
  </p:handoutMasterIdLst>
  <p:sldIdLst>
    <p:sldId id="272" r:id="rId2"/>
    <p:sldId id="264" r:id="rId3"/>
    <p:sldId id="265" r:id="rId4"/>
    <p:sldId id="266" r:id="rId5"/>
    <p:sldId id="267" r:id="rId6"/>
    <p:sldId id="274" r:id="rId7"/>
    <p:sldId id="269" r:id="rId8"/>
    <p:sldId id="275" r:id="rId9"/>
    <p:sldId id="276" r:id="rId10"/>
    <p:sldId id="273"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08FE7F95-BFF6-234C-A0DA-E0CD90D42728}">
          <p14:sldIdLst>
            <p14:sldId id="272"/>
            <p14:sldId id="264"/>
            <p14:sldId id="265"/>
            <p14:sldId id="266"/>
            <p14:sldId id="267"/>
            <p14:sldId id="274"/>
            <p14:sldId id="269"/>
            <p14:sldId id="275"/>
            <p14:sldId id="276"/>
            <p14:sldId id="27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45"/>
    <p:restoredTop sz="96327"/>
  </p:normalViewPr>
  <p:slideViewPr>
    <p:cSldViewPr snapToGrid="0">
      <p:cViewPr varScale="1">
        <p:scale>
          <a:sx n="67" d="100"/>
          <a:sy n="67" d="100"/>
        </p:scale>
        <p:origin x="53" y="307"/>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F53275B-405F-BC90-5D55-58D393AA8F8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71EF64DB-E98E-FA5A-38F9-610D44F7A0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EA732C-AB22-1148-906C-EC0A2ADA549F}" type="datetimeFigureOut">
              <a:rPr lang="de-DE" smtClean="0"/>
              <a:t>22.05.2024</a:t>
            </a:fld>
            <a:endParaRPr lang="de-DE"/>
          </a:p>
        </p:txBody>
      </p:sp>
      <p:sp>
        <p:nvSpPr>
          <p:cNvPr id="4" name="Fußzeilenplatzhalter 3">
            <a:extLst>
              <a:ext uri="{FF2B5EF4-FFF2-40B4-BE49-F238E27FC236}">
                <a16:creationId xmlns:a16="http://schemas.microsoft.com/office/drawing/2014/main" id="{56B45BB8-D804-AC1C-A74B-AC98424F55D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C3209248-ACEA-B72A-7DCC-F15904148BF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FB336C-AB61-274B-AD03-367B1CCDB66D}" type="slidenum">
              <a:rPr lang="de-DE" smtClean="0"/>
              <a:t>‹Nr.›</a:t>
            </a:fld>
            <a:endParaRPr lang="de-DE"/>
          </a:p>
        </p:txBody>
      </p:sp>
    </p:spTree>
    <p:extLst>
      <p:ext uri="{BB962C8B-B14F-4D97-AF65-F5344CB8AC3E}">
        <p14:creationId xmlns:p14="http://schemas.microsoft.com/office/powerpoint/2010/main" val="371062993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5:46.426"/>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5:46.426"/>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7:16.658"/>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1.emf"/><Relationship Id="rId5"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ustomXml" Target="../ink/ink3.xml"/><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E48D5A31-8BAE-FBEA-CE45-2970EF63F439}"/>
              </a:ext>
            </a:extLst>
          </p:cNvPr>
          <p:cNvSpPr/>
          <p:nvPr userDrawn="1"/>
        </p:nvSpPr>
        <p:spPr>
          <a:xfrm>
            <a:off x="1" y="6041318"/>
            <a:ext cx="12192000" cy="81668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28575">
            <a:solidFill>
              <a:srgbClr val="0B79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a:extLst>
              <a:ext uri="{FF2B5EF4-FFF2-40B4-BE49-F238E27FC236}">
                <a16:creationId xmlns:a16="http://schemas.microsoft.com/office/drawing/2014/main" id="{B6BD6D81-B0FD-44C9-FA68-E8E3EABF4549}"/>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2260793" y="6244338"/>
            <a:ext cx="719390" cy="445047"/>
          </a:xfrm>
          <a:prstGeom prst="rect">
            <a:avLst/>
          </a:prstGeom>
        </p:spPr>
      </p:pic>
      <p:pic>
        <p:nvPicPr>
          <p:cNvPr id="11" name="Grafik 10">
            <a:extLst>
              <a:ext uri="{FF2B5EF4-FFF2-40B4-BE49-F238E27FC236}">
                <a16:creationId xmlns:a16="http://schemas.microsoft.com/office/drawing/2014/main" id="{CF6481A9-F5A1-556E-C30D-D3FF9DF9E91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4554" y="6337287"/>
            <a:ext cx="1007569" cy="311952"/>
          </a:xfrm>
          <a:prstGeom prst="rect">
            <a:avLst/>
          </a:prstGeom>
        </p:spPr>
      </p:pic>
      <p:pic>
        <p:nvPicPr>
          <p:cNvPr id="12" name="Grafik 11">
            <a:extLst>
              <a:ext uri="{FF2B5EF4-FFF2-40B4-BE49-F238E27FC236}">
                <a16:creationId xmlns:a16="http://schemas.microsoft.com/office/drawing/2014/main" id="{BFCF7413-FF60-9CC8-A8B6-20CD75646C83}"/>
              </a:ext>
            </a:extLst>
          </p:cNvPr>
          <p:cNvPicPr>
            <a:picLocks noChangeAspect="1"/>
          </p:cNvPicPr>
          <p:nvPr userDrawn="1"/>
        </p:nvPicPr>
        <p:blipFill>
          <a:blip r:embed="rId4"/>
          <a:stretch>
            <a:fillRect/>
          </a:stretch>
        </p:blipFill>
        <p:spPr>
          <a:xfrm>
            <a:off x="5753770" y="6387606"/>
            <a:ext cx="719390" cy="158510"/>
          </a:xfrm>
          <a:prstGeom prst="rect">
            <a:avLst/>
          </a:prstGeom>
        </p:spPr>
      </p:pic>
      <p:pic>
        <p:nvPicPr>
          <p:cNvPr id="13" name="Grafik 12" descr="Ein Bild, das Text enthält.&#10;&#10;Automatisch generierte Beschreibung">
            <a:extLst>
              <a:ext uri="{FF2B5EF4-FFF2-40B4-BE49-F238E27FC236}">
                <a16:creationId xmlns:a16="http://schemas.microsoft.com/office/drawing/2014/main" id="{FEC26854-5049-EB01-ECC8-0D7B34B9AF3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80527" y="6211665"/>
            <a:ext cx="423056" cy="646335"/>
          </a:xfrm>
          <a:prstGeom prst="rect">
            <a:avLst/>
          </a:prstGeom>
        </p:spPr>
      </p:pic>
      <p:pic>
        <p:nvPicPr>
          <p:cNvPr id="14" name="Grafik 13">
            <a:extLst>
              <a:ext uri="{FF2B5EF4-FFF2-40B4-BE49-F238E27FC236}">
                <a16:creationId xmlns:a16="http://schemas.microsoft.com/office/drawing/2014/main" id="{4A2A0177-9BD2-CFE2-0AF0-AE10297509E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315336" y="6134128"/>
            <a:ext cx="503065" cy="601273"/>
          </a:xfrm>
          <a:prstGeom prst="rect">
            <a:avLst/>
          </a:prstGeom>
        </p:spPr>
      </p:pic>
      <p:pic>
        <p:nvPicPr>
          <p:cNvPr id="16" name="Grafik 15" descr="Ein Bild, das Text, Uhr enthält.&#10;&#10;Automatisch generierte Beschreibung">
            <a:extLst>
              <a:ext uri="{FF2B5EF4-FFF2-40B4-BE49-F238E27FC236}">
                <a16:creationId xmlns:a16="http://schemas.microsoft.com/office/drawing/2014/main" id="{D85B0FDE-BE42-8735-CC26-9DA5D299244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893130" y="-120390"/>
            <a:ext cx="4085344" cy="2451207"/>
          </a:xfrm>
          <a:prstGeom prst="rect">
            <a:avLst/>
          </a:prstGeom>
        </p:spPr>
      </p:pic>
      <p:pic>
        <p:nvPicPr>
          <p:cNvPr id="17" name="Grafik 16">
            <a:extLst>
              <a:ext uri="{FF2B5EF4-FFF2-40B4-BE49-F238E27FC236}">
                <a16:creationId xmlns:a16="http://schemas.microsoft.com/office/drawing/2014/main" id="{6708BA07-CCD4-5E24-908B-4D085E8E681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487940" y="3605156"/>
            <a:ext cx="5404115" cy="1078994"/>
          </a:xfrm>
          <a:prstGeom prst="rect">
            <a:avLst/>
          </a:prstGeom>
        </p:spPr>
      </p:pic>
      <p:sp>
        <p:nvSpPr>
          <p:cNvPr id="24" name="Untertitel 2">
            <a:extLst>
              <a:ext uri="{FF2B5EF4-FFF2-40B4-BE49-F238E27FC236}">
                <a16:creationId xmlns:a16="http://schemas.microsoft.com/office/drawing/2014/main" id="{43E679C7-FD5F-50ED-C51E-13E6CA5D589F}"/>
              </a:ext>
            </a:extLst>
          </p:cNvPr>
          <p:cNvSpPr>
            <a:spLocks noGrp="1"/>
          </p:cNvSpPr>
          <p:nvPr>
            <p:ph type="subTitle" idx="1" hasCustomPrompt="1"/>
          </p:nvPr>
        </p:nvSpPr>
        <p:spPr>
          <a:xfrm>
            <a:off x="370460" y="4832357"/>
            <a:ext cx="9144000" cy="1008167"/>
          </a:xfrm>
        </p:spPr>
        <p:txBody>
          <a:bodyPr>
            <a:normAutofit/>
          </a:bodyPr>
          <a:lstStyle>
            <a:lvl1pPr marL="0" indent="0" algn="l">
              <a:buNone/>
              <a:defRPr lang="de-DE" sz="2800" kern="1200" dirty="0">
                <a:solidFill>
                  <a:srgbClr val="0B7940"/>
                </a:solidFill>
                <a:latin typeface="Liberation Sans"/>
                <a:ea typeface="+mj-ea"/>
                <a:cs typeface="+mj-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z="2400" kern="1200" dirty="0" err="1">
                <a:solidFill>
                  <a:srgbClr val="0B7940"/>
                </a:solidFill>
                <a:latin typeface="Liberation Sans"/>
                <a:ea typeface="+mj-ea"/>
                <a:cs typeface="+mj-cs"/>
              </a:rPr>
              <a:t>Subtitle</a:t>
            </a:r>
            <a:endParaRPr lang="de-DE" dirty="0"/>
          </a:p>
        </p:txBody>
      </p:sp>
      <p:sp>
        <p:nvSpPr>
          <p:cNvPr id="25" name="Titel 1">
            <a:extLst>
              <a:ext uri="{FF2B5EF4-FFF2-40B4-BE49-F238E27FC236}">
                <a16:creationId xmlns:a16="http://schemas.microsoft.com/office/drawing/2014/main" id="{2E1B7BAC-F3AA-00A9-7F84-B3EB28352024}"/>
              </a:ext>
            </a:extLst>
          </p:cNvPr>
          <p:cNvSpPr>
            <a:spLocks noGrp="1"/>
          </p:cNvSpPr>
          <p:nvPr>
            <p:ph type="ctrTitle" hasCustomPrompt="1"/>
          </p:nvPr>
        </p:nvSpPr>
        <p:spPr>
          <a:xfrm>
            <a:off x="352531" y="2232943"/>
            <a:ext cx="9039184" cy="1282531"/>
          </a:xfrm>
        </p:spPr>
        <p:txBody>
          <a:bodyPr anchor="b">
            <a:normAutofit/>
          </a:bodyPr>
          <a:lstStyle>
            <a:lvl1pPr algn="l">
              <a:defRPr lang="de-DE" sz="4000" kern="1200" dirty="0">
                <a:solidFill>
                  <a:srgbClr val="0B7940"/>
                </a:solidFill>
                <a:latin typeface="Liberation Sans"/>
                <a:ea typeface="+mj-ea"/>
                <a:cs typeface="+mj-cs"/>
              </a:defRPr>
            </a:lvl1pPr>
          </a:lstStyle>
          <a:p>
            <a:r>
              <a:rPr lang="de-DE" dirty="0"/>
              <a:t>Template MS </a:t>
            </a:r>
            <a:r>
              <a:rPr lang="de-DE" dirty="0" err="1"/>
              <a:t>Powerpoint</a:t>
            </a:r>
            <a:endParaRPr lang="de-DE" dirty="0"/>
          </a:p>
        </p:txBody>
      </p:sp>
      <p:pic>
        <p:nvPicPr>
          <p:cNvPr id="2" name="Grafik 1">
            <a:extLst>
              <a:ext uri="{FF2B5EF4-FFF2-40B4-BE49-F238E27FC236}">
                <a16:creationId xmlns:a16="http://schemas.microsoft.com/office/drawing/2014/main" id="{2E03AB48-E93C-AE8A-4A64-657ED52F27E6}"/>
              </a:ext>
            </a:extLst>
          </p:cNvPr>
          <p:cNvPicPr>
            <a:picLocks noChangeAspect="1"/>
          </p:cNvPicPr>
          <p:nvPr userDrawn="1"/>
        </p:nvPicPr>
        <p:blipFill>
          <a:blip r:embed="rId9">
            <a:clrChange>
              <a:clrFrom>
                <a:srgbClr val="FEFEFE"/>
              </a:clrFrom>
              <a:clrTo>
                <a:srgbClr val="FEFEFE">
                  <a:alpha val="0"/>
                </a:srgbClr>
              </a:clrTo>
            </a:clrChange>
          </a:blip>
          <a:stretch>
            <a:fillRect/>
          </a:stretch>
        </p:blipFill>
        <p:spPr>
          <a:xfrm>
            <a:off x="499206" y="6397025"/>
            <a:ext cx="991748" cy="210116"/>
          </a:xfrm>
          <a:prstGeom prst="rect">
            <a:avLst/>
          </a:prstGeom>
        </p:spPr>
      </p:pic>
      <p:pic>
        <p:nvPicPr>
          <p:cNvPr id="3" name="Grafik 2">
            <a:extLst>
              <a:ext uri="{FF2B5EF4-FFF2-40B4-BE49-F238E27FC236}">
                <a16:creationId xmlns:a16="http://schemas.microsoft.com/office/drawing/2014/main" id="{9465F7AD-0171-66FB-8486-7A6D70F414CA}"/>
              </a:ext>
            </a:extLst>
          </p:cNvPr>
          <p:cNvPicPr>
            <a:picLocks noChangeAspect="1"/>
          </p:cNvPicPr>
          <p:nvPr userDrawn="1"/>
        </p:nvPicPr>
        <p:blipFill>
          <a:blip r:embed="rId10"/>
          <a:stretch>
            <a:fillRect/>
          </a:stretch>
        </p:blipFill>
        <p:spPr>
          <a:xfrm>
            <a:off x="10806289" y="6299206"/>
            <a:ext cx="787843" cy="367215"/>
          </a:xfrm>
          <a:prstGeom prst="rect">
            <a:avLst/>
          </a:prstGeom>
        </p:spPr>
      </p:pic>
    </p:spTree>
    <p:extLst>
      <p:ext uri="{BB962C8B-B14F-4D97-AF65-F5344CB8AC3E}">
        <p14:creationId xmlns:p14="http://schemas.microsoft.com/office/powerpoint/2010/main" val="1698781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umerated slide">
    <p:spTree>
      <p:nvGrpSpPr>
        <p:cNvPr id="1" name=""/>
        <p:cNvGrpSpPr/>
        <p:nvPr/>
      </p:nvGrpSpPr>
      <p:grpSpPr>
        <a:xfrm>
          <a:off x="0" y="0"/>
          <a:ext cx="0" cy="0"/>
          <a:chOff x="0" y="0"/>
          <a:chExt cx="0" cy="0"/>
        </a:xfrm>
      </p:grpSpPr>
      <p:pic>
        <p:nvPicPr>
          <p:cNvPr id="7" name="Grafik 6" descr="Ein Bild, das Text, Uhr enthält.&#10;&#10;Automatisch generierte Beschreibung">
            <a:extLst>
              <a:ext uri="{FF2B5EF4-FFF2-40B4-BE49-F238E27FC236}">
                <a16:creationId xmlns:a16="http://schemas.microsoft.com/office/drawing/2014/main" id="{088545E4-B39F-5CFC-4C5A-206F30F76C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graphicFrame>
        <p:nvGraphicFramePr>
          <p:cNvPr id="8" name="Tabelle 7">
            <a:extLst>
              <a:ext uri="{FF2B5EF4-FFF2-40B4-BE49-F238E27FC236}">
                <a16:creationId xmlns:a16="http://schemas.microsoft.com/office/drawing/2014/main" id="{438BF039-6A75-9FD7-661F-008BD26A06BB}"/>
              </a:ext>
            </a:extLst>
          </p:cNvPr>
          <p:cNvGraphicFramePr>
            <a:graphicFrameLocks noGrp="1"/>
          </p:cNvGraphicFramePr>
          <p:nvPr userDrawn="1"/>
        </p:nvGraphicFramePr>
        <p:xfrm>
          <a:off x="2946717" y="3917474"/>
          <a:ext cx="6298565" cy="167640"/>
        </p:xfrm>
        <a:graphic>
          <a:graphicData uri="http://schemas.openxmlformats.org/drawingml/2006/table">
            <a:tbl>
              <a:tblPr firstRow="1" firstCol="1" bandRow="1"/>
              <a:tblGrid>
                <a:gridCol w="899795">
                  <a:extLst>
                    <a:ext uri="{9D8B030D-6E8A-4147-A177-3AD203B41FA5}">
                      <a16:colId xmlns:a16="http://schemas.microsoft.com/office/drawing/2014/main" val="2357658759"/>
                    </a:ext>
                  </a:extLst>
                </a:gridCol>
                <a:gridCol w="899795">
                  <a:extLst>
                    <a:ext uri="{9D8B030D-6E8A-4147-A177-3AD203B41FA5}">
                      <a16:colId xmlns:a16="http://schemas.microsoft.com/office/drawing/2014/main" val="2362524371"/>
                    </a:ext>
                  </a:extLst>
                </a:gridCol>
                <a:gridCol w="899795">
                  <a:extLst>
                    <a:ext uri="{9D8B030D-6E8A-4147-A177-3AD203B41FA5}">
                      <a16:colId xmlns:a16="http://schemas.microsoft.com/office/drawing/2014/main" val="1382589109"/>
                    </a:ext>
                  </a:extLst>
                </a:gridCol>
                <a:gridCol w="899795">
                  <a:extLst>
                    <a:ext uri="{9D8B030D-6E8A-4147-A177-3AD203B41FA5}">
                      <a16:colId xmlns:a16="http://schemas.microsoft.com/office/drawing/2014/main" val="2772570838"/>
                    </a:ext>
                  </a:extLst>
                </a:gridCol>
                <a:gridCol w="899795">
                  <a:extLst>
                    <a:ext uri="{9D8B030D-6E8A-4147-A177-3AD203B41FA5}">
                      <a16:colId xmlns:a16="http://schemas.microsoft.com/office/drawing/2014/main" val="3191355476"/>
                    </a:ext>
                  </a:extLst>
                </a:gridCol>
                <a:gridCol w="899795">
                  <a:extLst>
                    <a:ext uri="{9D8B030D-6E8A-4147-A177-3AD203B41FA5}">
                      <a16:colId xmlns:a16="http://schemas.microsoft.com/office/drawing/2014/main" val="1980079996"/>
                    </a:ext>
                  </a:extLst>
                </a:gridCol>
                <a:gridCol w="899795">
                  <a:extLst>
                    <a:ext uri="{9D8B030D-6E8A-4147-A177-3AD203B41FA5}">
                      <a16:colId xmlns:a16="http://schemas.microsoft.com/office/drawing/2014/main" val="2381111852"/>
                    </a:ext>
                  </a:extLst>
                </a:gridCol>
              </a:tblGrid>
              <a:tr h="0">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43675945"/>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3" name="Freihand 12">
                <a:extLst>
                  <a:ext uri="{FF2B5EF4-FFF2-40B4-BE49-F238E27FC236}">
                    <a16:creationId xmlns:a16="http://schemas.microsoft.com/office/drawing/2014/main" id="{00C59FC4-8D6D-8779-AB0E-B7FACFE57D81}"/>
                  </a:ext>
                </a:extLst>
              </p14:cNvPr>
              <p14:cNvContentPartPr/>
              <p14:nvPr userDrawn="1"/>
            </p14:nvContentPartPr>
            <p14:xfrm>
              <a:off x="8753492" y="3517886"/>
              <a:ext cx="360" cy="360"/>
            </p14:xfrm>
          </p:contentPart>
        </mc:Choice>
        <mc:Fallback xmlns="">
          <p:pic>
            <p:nvPicPr>
              <p:cNvPr id="13" name="Freihand 12">
                <a:extLst>
                  <a:ext uri="{FF2B5EF4-FFF2-40B4-BE49-F238E27FC236}">
                    <a16:creationId xmlns:a16="http://schemas.microsoft.com/office/drawing/2014/main" id="{00C59FC4-8D6D-8779-AB0E-B7FACFE57D81}"/>
                  </a:ext>
                </a:extLst>
              </p:cNvPr>
              <p:cNvPicPr/>
              <p:nvPr/>
            </p:nvPicPr>
            <p:blipFill>
              <a:blip r:embed="rId5"/>
              <a:stretch>
                <a:fillRect/>
              </a:stretch>
            </p:blipFill>
            <p:spPr>
              <a:xfrm>
                <a:off x="8744492" y="3508886"/>
                <a:ext cx="18000" cy="18000"/>
              </a:xfrm>
              <a:prstGeom prst="rect">
                <a:avLst/>
              </a:prstGeom>
            </p:spPr>
          </p:pic>
        </mc:Fallback>
      </mc:AlternateContent>
      <p:cxnSp>
        <p:nvCxnSpPr>
          <p:cNvPr id="14" name="Gerader Verbinder 4">
            <a:extLst>
              <a:ext uri="{FF2B5EF4-FFF2-40B4-BE49-F238E27FC236}">
                <a16:creationId xmlns:a16="http://schemas.microsoft.com/office/drawing/2014/main" id="{39D42EAA-51F4-C429-E214-BE12AC852D96}"/>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
        <p:nvSpPr>
          <p:cNvPr id="5" name="Titel 1">
            <a:extLst>
              <a:ext uri="{FF2B5EF4-FFF2-40B4-BE49-F238E27FC236}">
                <a16:creationId xmlns:a16="http://schemas.microsoft.com/office/drawing/2014/main" id="{C498FDBD-83F0-29B7-50FC-CC8BD99A1C0D}"/>
              </a:ext>
            </a:extLst>
          </p:cNvPr>
          <p:cNvSpPr>
            <a:spLocks noGrp="1"/>
          </p:cNvSpPr>
          <p:nvPr>
            <p:ph type="title" hasCustomPrompt="1"/>
          </p:nvPr>
        </p:nvSpPr>
        <p:spPr>
          <a:xfrm>
            <a:off x="444580" y="205945"/>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dirty="0"/>
              <a:t>Title</a:t>
            </a:r>
          </a:p>
        </p:txBody>
      </p:sp>
      <p:sp>
        <p:nvSpPr>
          <p:cNvPr id="16" name="Textplatzhalter 15">
            <a:extLst>
              <a:ext uri="{FF2B5EF4-FFF2-40B4-BE49-F238E27FC236}">
                <a16:creationId xmlns:a16="http://schemas.microsoft.com/office/drawing/2014/main" id="{9CD5D21F-FDDD-1206-6A61-0203AE6BF9DC}"/>
              </a:ext>
            </a:extLst>
          </p:cNvPr>
          <p:cNvSpPr>
            <a:spLocks noGrp="1"/>
          </p:cNvSpPr>
          <p:nvPr>
            <p:ph type="body" sz="quarter" idx="10" hasCustomPrompt="1"/>
          </p:nvPr>
        </p:nvSpPr>
        <p:spPr>
          <a:xfrm>
            <a:off x="444579" y="3460274"/>
            <a:ext cx="10697185" cy="1121304"/>
          </a:xfrm>
        </p:spPr>
        <p:txBody>
          <a:bodyPr/>
          <a:lstStyle>
            <a:lvl1pPr marL="228600" indent="-228600">
              <a:buFontTx/>
              <a:buBlip>
                <a:blip r:embed="rId6"/>
              </a:buBlip>
              <a:defRPr lang="de-DE" sz="2800" kern="1200" dirty="0" smtClean="0">
                <a:solidFill>
                  <a:srgbClr val="0B7940"/>
                </a:solidFill>
                <a:latin typeface="Liberation Sans"/>
                <a:ea typeface="+mj-ea"/>
                <a:cs typeface="+mj-cs"/>
              </a:defRPr>
            </a:lvl1pPr>
            <a:lvl2pPr marL="685800" indent="-228600">
              <a:buFontTx/>
              <a:buBlip>
                <a:blip r:embed="rId6"/>
              </a:buBlip>
              <a:defRPr lang="de-DE" sz="2400" kern="1200" dirty="0" smtClean="0">
                <a:solidFill>
                  <a:srgbClr val="0B7940"/>
                </a:solidFill>
                <a:latin typeface="Liberation Sans"/>
                <a:ea typeface="+mj-ea"/>
                <a:cs typeface="+mj-cs"/>
              </a:defRPr>
            </a:lvl2pPr>
            <a:lvl3pPr marL="1143000" indent="-228600">
              <a:buFontTx/>
              <a:buBlip>
                <a:blip r:embed="rId6"/>
              </a:buBlip>
              <a:defRPr lang="de-DE" sz="2000" kern="1200" dirty="0" smtClean="0">
                <a:solidFill>
                  <a:srgbClr val="0B7940"/>
                </a:solidFill>
                <a:latin typeface="Liberation Sans"/>
                <a:ea typeface="+mj-ea"/>
                <a:cs typeface="+mj-cs"/>
              </a:defRPr>
            </a:lvl3pPr>
            <a:lvl4pPr marL="1600200" indent="-228600">
              <a:buFontTx/>
              <a:buBlip>
                <a:blip r:embed="rId6"/>
              </a:buBlip>
              <a:defRPr lang="de-DE" sz="1800" kern="1200" dirty="0" smtClean="0">
                <a:solidFill>
                  <a:srgbClr val="0B7940"/>
                </a:solidFill>
                <a:latin typeface="Liberation Sans"/>
                <a:ea typeface="+mj-ea"/>
                <a:cs typeface="+mj-cs"/>
              </a:defRPr>
            </a:lvl4pPr>
            <a:lvl5pPr marL="2057400" indent="-228600">
              <a:buFontTx/>
              <a:buBlip>
                <a:blip r:embed="rId6"/>
              </a:buBlip>
              <a:defRPr lang="de-DE" sz="1600" kern="1200" dirty="0" smtClean="0">
                <a:solidFill>
                  <a:srgbClr val="0B7940"/>
                </a:solidFill>
                <a:latin typeface="Liberation Sans"/>
                <a:ea typeface="+mj-ea"/>
                <a:cs typeface="+mj-cs"/>
              </a:defRPr>
            </a:lvl5pPr>
          </a:lstStyle>
          <a:p>
            <a:pPr lvl="0"/>
            <a:r>
              <a:rPr lang="de-DE" dirty="0"/>
              <a:t>First </a:t>
            </a:r>
            <a:r>
              <a:rPr lang="de-DE" dirty="0" err="1"/>
              <a:t>level</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2" name="Textplatzhalter 21">
            <a:extLst>
              <a:ext uri="{FF2B5EF4-FFF2-40B4-BE49-F238E27FC236}">
                <a16:creationId xmlns:a16="http://schemas.microsoft.com/office/drawing/2014/main" id="{80913336-80A2-FD88-B40B-F235A31CC8F0}"/>
              </a:ext>
            </a:extLst>
          </p:cNvPr>
          <p:cNvSpPr>
            <a:spLocks noGrp="1"/>
          </p:cNvSpPr>
          <p:nvPr>
            <p:ph type="body" sz="quarter" idx="11" hasCustomPrompt="1"/>
          </p:nvPr>
        </p:nvSpPr>
        <p:spPr>
          <a:xfrm>
            <a:off x="444579" y="1202178"/>
            <a:ext cx="11302841" cy="672816"/>
          </a:xfrm>
        </p:spPr>
        <p:txBody>
          <a:bodyPr>
            <a:normAutofit/>
          </a:bodyPr>
          <a:lstStyle>
            <a:lvl1pPr marL="0" indent="0">
              <a:buFontTx/>
              <a:buNone/>
              <a:defRPr lang="de-DE" sz="3200" kern="1200" dirty="0" smtClean="0">
                <a:solidFill>
                  <a:srgbClr val="0B7940"/>
                </a:solidFill>
                <a:latin typeface="Liberation Sans"/>
                <a:ea typeface="+mj-ea"/>
                <a:cs typeface="+mj-cs"/>
              </a:defRPr>
            </a:lvl1pPr>
            <a:lvl2pPr marL="457200" indent="0">
              <a:buNone/>
              <a:defRPr/>
            </a:lvl2pPr>
          </a:lstStyle>
          <a:p>
            <a:pPr lvl="0"/>
            <a:r>
              <a:rPr lang="de-DE" dirty="0"/>
              <a:t>Headline 1</a:t>
            </a:r>
          </a:p>
        </p:txBody>
      </p:sp>
      <p:sp>
        <p:nvSpPr>
          <p:cNvPr id="23" name="Textplatzhalter 21">
            <a:extLst>
              <a:ext uri="{FF2B5EF4-FFF2-40B4-BE49-F238E27FC236}">
                <a16:creationId xmlns:a16="http://schemas.microsoft.com/office/drawing/2014/main" id="{75B1AFC1-6AA2-DC37-C38A-23EEA76E9219}"/>
              </a:ext>
            </a:extLst>
          </p:cNvPr>
          <p:cNvSpPr>
            <a:spLocks noGrp="1"/>
          </p:cNvSpPr>
          <p:nvPr>
            <p:ph type="body" sz="quarter" idx="12" hasCustomPrompt="1"/>
          </p:nvPr>
        </p:nvSpPr>
        <p:spPr>
          <a:xfrm>
            <a:off x="444578" y="2019676"/>
            <a:ext cx="11302841" cy="672816"/>
          </a:xfrm>
        </p:spPr>
        <p:txBody>
          <a:bodyPr>
            <a:normAutofit/>
          </a:bodyPr>
          <a:lstStyle>
            <a:lvl1pPr marL="0" indent="0">
              <a:buFontTx/>
              <a:buNone/>
              <a:defRPr lang="de-DE" sz="2800" kern="1200" dirty="0" smtClean="0">
                <a:solidFill>
                  <a:srgbClr val="0B7940"/>
                </a:solidFill>
                <a:latin typeface="Liberation Sans"/>
                <a:ea typeface="+mj-ea"/>
                <a:cs typeface="+mj-cs"/>
              </a:defRPr>
            </a:lvl1pPr>
            <a:lvl2pPr marL="457200" indent="0">
              <a:buNone/>
              <a:defRPr/>
            </a:lvl2pPr>
          </a:lstStyle>
          <a:p>
            <a:pPr lvl="0"/>
            <a:r>
              <a:rPr lang="de-DE" dirty="0"/>
              <a:t>Headline 2</a:t>
            </a:r>
          </a:p>
        </p:txBody>
      </p:sp>
    </p:spTree>
    <p:extLst>
      <p:ext uri="{BB962C8B-B14F-4D97-AF65-F5344CB8AC3E}">
        <p14:creationId xmlns:p14="http://schemas.microsoft.com/office/powerpoint/2010/main" val="243685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enumerated slide">
    <p:spTree>
      <p:nvGrpSpPr>
        <p:cNvPr id="1" name=""/>
        <p:cNvGrpSpPr/>
        <p:nvPr/>
      </p:nvGrpSpPr>
      <p:grpSpPr>
        <a:xfrm>
          <a:off x="0" y="0"/>
          <a:ext cx="0" cy="0"/>
          <a:chOff x="0" y="0"/>
          <a:chExt cx="0" cy="0"/>
        </a:xfrm>
      </p:grpSpPr>
      <p:pic>
        <p:nvPicPr>
          <p:cNvPr id="7" name="Grafik 6" descr="Ein Bild, das Text, Uhr enthält.&#10;&#10;Automatisch generierte Beschreibung">
            <a:extLst>
              <a:ext uri="{FF2B5EF4-FFF2-40B4-BE49-F238E27FC236}">
                <a16:creationId xmlns:a16="http://schemas.microsoft.com/office/drawing/2014/main" id="{088545E4-B39F-5CFC-4C5A-206F30F76C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graphicFrame>
        <p:nvGraphicFramePr>
          <p:cNvPr id="8" name="Tabelle 7">
            <a:extLst>
              <a:ext uri="{FF2B5EF4-FFF2-40B4-BE49-F238E27FC236}">
                <a16:creationId xmlns:a16="http://schemas.microsoft.com/office/drawing/2014/main" id="{438BF039-6A75-9FD7-661F-008BD26A06BB}"/>
              </a:ext>
            </a:extLst>
          </p:cNvPr>
          <p:cNvGraphicFramePr>
            <a:graphicFrameLocks noGrp="1"/>
          </p:cNvGraphicFramePr>
          <p:nvPr userDrawn="1"/>
        </p:nvGraphicFramePr>
        <p:xfrm>
          <a:off x="2946717" y="3917474"/>
          <a:ext cx="6298565" cy="167640"/>
        </p:xfrm>
        <a:graphic>
          <a:graphicData uri="http://schemas.openxmlformats.org/drawingml/2006/table">
            <a:tbl>
              <a:tblPr firstRow="1" firstCol="1" bandRow="1"/>
              <a:tblGrid>
                <a:gridCol w="899795">
                  <a:extLst>
                    <a:ext uri="{9D8B030D-6E8A-4147-A177-3AD203B41FA5}">
                      <a16:colId xmlns:a16="http://schemas.microsoft.com/office/drawing/2014/main" val="2357658759"/>
                    </a:ext>
                  </a:extLst>
                </a:gridCol>
                <a:gridCol w="899795">
                  <a:extLst>
                    <a:ext uri="{9D8B030D-6E8A-4147-A177-3AD203B41FA5}">
                      <a16:colId xmlns:a16="http://schemas.microsoft.com/office/drawing/2014/main" val="2362524371"/>
                    </a:ext>
                  </a:extLst>
                </a:gridCol>
                <a:gridCol w="899795">
                  <a:extLst>
                    <a:ext uri="{9D8B030D-6E8A-4147-A177-3AD203B41FA5}">
                      <a16:colId xmlns:a16="http://schemas.microsoft.com/office/drawing/2014/main" val="1382589109"/>
                    </a:ext>
                  </a:extLst>
                </a:gridCol>
                <a:gridCol w="899795">
                  <a:extLst>
                    <a:ext uri="{9D8B030D-6E8A-4147-A177-3AD203B41FA5}">
                      <a16:colId xmlns:a16="http://schemas.microsoft.com/office/drawing/2014/main" val="2772570838"/>
                    </a:ext>
                  </a:extLst>
                </a:gridCol>
                <a:gridCol w="899795">
                  <a:extLst>
                    <a:ext uri="{9D8B030D-6E8A-4147-A177-3AD203B41FA5}">
                      <a16:colId xmlns:a16="http://schemas.microsoft.com/office/drawing/2014/main" val="3191355476"/>
                    </a:ext>
                  </a:extLst>
                </a:gridCol>
                <a:gridCol w="899795">
                  <a:extLst>
                    <a:ext uri="{9D8B030D-6E8A-4147-A177-3AD203B41FA5}">
                      <a16:colId xmlns:a16="http://schemas.microsoft.com/office/drawing/2014/main" val="1980079996"/>
                    </a:ext>
                  </a:extLst>
                </a:gridCol>
                <a:gridCol w="899795">
                  <a:extLst>
                    <a:ext uri="{9D8B030D-6E8A-4147-A177-3AD203B41FA5}">
                      <a16:colId xmlns:a16="http://schemas.microsoft.com/office/drawing/2014/main" val="2381111852"/>
                    </a:ext>
                  </a:extLst>
                </a:gridCol>
              </a:tblGrid>
              <a:tr h="0">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43675945"/>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3" name="Freihand 12">
                <a:extLst>
                  <a:ext uri="{FF2B5EF4-FFF2-40B4-BE49-F238E27FC236}">
                    <a16:creationId xmlns:a16="http://schemas.microsoft.com/office/drawing/2014/main" id="{00C59FC4-8D6D-8779-AB0E-B7FACFE57D81}"/>
                  </a:ext>
                </a:extLst>
              </p14:cNvPr>
              <p14:cNvContentPartPr/>
              <p14:nvPr userDrawn="1"/>
            </p14:nvContentPartPr>
            <p14:xfrm>
              <a:off x="8753492" y="3517886"/>
              <a:ext cx="360" cy="360"/>
            </p14:xfrm>
          </p:contentPart>
        </mc:Choice>
        <mc:Fallback xmlns="">
          <p:pic>
            <p:nvPicPr>
              <p:cNvPr id="13" name="Freihand 12">
                <a:extLst>
                  <a:ext uri="{FF2B5EF4-FFF2-40B4-BE49-F238E27FC236}">
                    <a16:creationId xmlns:a16="http://schemas.microsoft.com/office/drawing/2014/main" id="{00C59FC4-8D6D-8779-AB0E-B7FACFE57D81}"/>
                  </a:ext>
                </a:extLst>
              </p:cNvPr>
              <p:cNvPicPr/>
              <p:nvPr/>
            </p:nvPicPr>
            <p:blipFill>
              <a:blip r:embed="rId5"/>
              <a:stretch>
                <a:fillRect/>
              </a:stretch>
            </p:blipFill>
            <p:spPr>
              <a:xfrm>
                <a:off x="8744492" y="3508886"/>
                <a:ext cx="18000" cy="18000"/>
              </a:xfrm>
              <a:prstGeom prst="rect">
                <a:avLst/>
              </a:prstGeom>
            </p:spPr>
          </p:pic>
        </mc:Fallback>
      </mc:AlternateContent>
      <p:cxnSp>
        <p:nvCxnSpPr>
          <p:cNvPr id="14" name="Gerader Verbinder 4">
            <a:extLst>
              <a:ext uri="{FF2B5EF4-FFF2-40B4-BE49-F238E27FC236}">
                <a16:creationId xmlns:a16="http://schemas.microsoft.com/office/drawing/2014/main" id="{39D42EAA-51F4-C429-E214-BE12AC852D96}"/>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2762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9" name="Freihand 8">
                <a:extLst>
                  <a:ext uri="{FF2B5EF4-FFF2-40B4-BE49-F238E27FC236}">
                    <a16:creationId xmlns:a16="http://schemas.microsoft.com/office/drawing/2014/main" id="{342357A2-4C4C-58D5-4E5F-163EC46A5761}"/>
                  </a:ext>
                </a:extLst>
              </p14:cNvPr>
              <p14:cNvContentPartPr/>
              <p14:nvPr userDrawn="1"/>
            </p14:nvContentPartPr>
            <p14:xfrm>
              <a:off x="8753492" y="3517886"/>
              <a:ext cx="360" cy="360"/>
            </p14:xfrm>
          </p:contentPart>
        </mc:Choice>
        <mc:Fallback xmlns="">
          <p:pic>
            <p:nvPicPr>
              <p:cNvPr id="9" name="Freihand 8">
                <a:extLst>
                  <a:ext uri="{FF2B5EF4-FFF2-40B4-BE49-F238E27FC236}">
                    <a16:creationId xmlns:a16="http://schemas.microsoft.com/office/drawing/2014/main" id="{342357A2-4C4C-58D5-4E5F-163EC46A5761}"/>
                  </a:ext>
                </a:extLst>
              </p:cNvPr>
              <p:cNvPicPr/>
              <p:nvPr/>
            </p:nvPicPr>
            <p:blipFill>
              <a:blip r:embed="rId3"/>
              <a:stretch>
                <a:fillRect/>
              </a:stretch>
            </p:blipFill>
            <p:spPr>
              <a:xfrm>
                <a:off x="8744492" y="3508886"/>
                <a:ext cx="18000" cy="18000"/>
              </a:xfrm>
              <a:prstGeom prst="rect">
                <a:avLst/>
              </a:prstGeom>
            </p:spPr>
          </p:pic>
        </mc:Fallback>
      </mc:AlternateContent>
      <p:pic>
        <p:nvPicPr>
          <p:cNvPr id="10" name="Grafik 9">
            <a:extLst>
              <a:ext uri="{FF2B5EF4-FFF2-40B4-BE49-F238E27FC236}">
                <a16:creationId xmlns:a16="http://schemas.microsoft.com/office/drawing/2014/main" id="{7528590B-FD38-4199-EFB2-320DAF32FC99}"/>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79537" y="5041314"/>
            <a:ext cx="2089785" cy="734060"/>
          </a:xfrm>
          <a:prstGeom prst="rect">
            <a:avLst/>
          </a:prstGeom>
          <a:noFill/>
          <a:ln>
            <a:noFill/>
          </a:ln>
        </p:spPr>
      </p:pic>
      <p:sp>
        <p:nvSpPr>
          <p:cNvPr id="11" name="Textfeld 2">
            <a:extLst>
              <a:ext uri="{FF2B5EF4-FFF2-40B4-BE49-F238E27FC236}">
                <a16:creationId xmlns:a16="http://schemas.microsoft.com/office/drawing/2014/main" id="{92F338F2-7381-765F-2339-53E27BF550EA}"/>
              </a:ext>
            </a:extLst>
          </p:cNvPr>
          <p:cNvSpPr txBox="1">
            <a:spLocks noChangeArrowheads="1"/>
          </p:cNvSpPr>
          <p:nvPr userDrawn="1"/>
        </p:nvSpPr>
        <p:spPr bwMode="auto">
          <a:xfrm>
            <a:off x="2607503" y="5041314"/>
            <a:ext cx="4182110" cy="80772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This document by </a:t>
            </a:r>
            <a:r>
              <a:rPr lang="en-GB" sz="1100" dirty="0" err="1">
                <a:effectLst/>
                <a:latin typeface="Liberation Sans" panose="020B0604020202020204" pitchFamily="34" charset="0"/>
                <a:ea typeface="Calibri" panose="020F0502020204030204" pitchFamily="34" charset="0"/>
                <a:cs typeface="Times New Roman" panose="02020603050405020304" pitchFamily="18" charset="0"/>
              </a:rPr>
              <a:t>EcoGreen</a:t>
            </a: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 is licensed under CC BY-SA 4.0. </a:t>
            </a:r>
            <a:endParaRPr lang="de-DE" sz="1100" dirty="0">
              <a:effectLst/>
              <a:latin typeface="Liberation Sans"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To view a copy of this license, visit https://</a:t>
            </a:r>
            <a:r>
              <a:rPr lang="en-GB" sz="1100" dirty="0" err="1">
                <a:effectLst/>
                <a:latin typeface="Liberation Sans" panose="020B0604020202020204" pitchFamily="34" charset="0"/>
                <a:ea typeface="Calibri" panose="020F0502020204030204" pitchFamily="34" charset="0"/>
                <a:cs typeface="Times New Roman" panose="02020603050405020304" pitchFamily="18" charset="0"/>
              </a:rPr>
              <a:t>creativecommons.org</a:t>
            </a: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/licenses/by-</a:t>
            </a:r>
            <a:r>
              <a:rPr lang="en-GB" sz="1100" dirty="0" err="1">
                <a:effectLst/>
                <a:latin typeface="Liberation Sans" panose="020B0604020202020204" pitchFamily="34" charset="0"/>
                <a:ea typeface="Calibri" panose="020F0502020204030204" pitchFamily="34" charset="0"/>
                <a:cs typeface="Times New Roman" panose="02020603050405020304" pitchFamily="18" charset="0"/>
              </a:rPr>
              <a:t>sa</a:t>
            </a: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/4.0</a:t>
            </a:r>
            <a:endParaRPr lang="de-DE" sz="1100" dirty="0">
              <a:effectLst/>
              <a:latin typeface="Liberation Sans" panose="020B0604020202020204" pitchFamily="34" charset="0"/>
              <a:ea typeface="Calibri" panose="020F0502020204030204" pitchFamily="34" charset="0"/>
              <a:cs typeface="Times New Roman" panose="02020603050405020304" pitchFamily="18" charset="0"/>
            </a:endParaRPr>
          </a:p>
        </p:txBody>
      </p:sp>
      <p:pic>
        <p:nvPicPr>
          <p:cNvPr id="12" name="Grafik 11" descr="Ein Bild, das Text, Uhr enthält.&#10;&#10;Automatisch generierte Beschreibung">
            <a:extLst>
              <a:ext uri="{FF2B5EF4-FFF2-40B4-BE49-F238E27FC236}">
                <a16:creationId xmlns:a16="http://schemas.microsoft.com/office/drawing/2014/main" id="{92A47A72-ABFE-D80E-5CD8-BCB89B99878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cxnSp>
        <p:nvCxnSpPr>
          <p:cNvPr id="13" name="Gerader Verbinder 4">
            <a:extLst>
              <a:ext uri="{FF2B5EF4-FFF2-40B4-BE49-F238E27FC236}">
                <a16:creationId xmlns:a16="http://schemas.microsoft.com/office/drawing/2014/main" id="{FF258112-C5DD-98D6-A711-3DB296C3E8D5}"/>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F4CEDFDE-741A-8B1D-A91C-0236738F4707}"/>
              </a:ext>
            </a:extLst>
          </p:cNvPr>
          <p:cNvSpPr>
            <a:spLocks noGrp="1"/>
          </p:cNvSpPr>
          <p:nvPr>
            <p:ph type="title" hasCustomPrompt="1"/>
          </p:nvPr>
        </p:nvSpPr>
        <p:spPr>
          <a:xfrm>
            <a:off x="444580" y="205945"/>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dirty="0"/>
              <a:t>Title</a:t>
            </a:r>
          </a:p>
        </p:txBody>
      </p:sp>
      <p:sp>
        <p:nvSpPr>
          <p:cNvPr id="5" name="Textfeld 4">
            <a:extLst>
              <a:ext uri="{FF2B5EF4-FFF2-40B4-BE49-F238E27FC236}">
                <a16:creationId xmlns:a16="http://schemas.microsoft.com/office/drawing/2014/main" id="{9DD54034-56AA-0F52-1836-CD9072654309}"/>
              </a:ext>
            </a:extLst>
          </p:cNvPr>
          <p:cNvSpPr txBox="1"/>
          <p:nvPr userDrawn="1"/>
        </p:nvSpPr>
        <p:spPr>
          <a:xfrm>
            <a:off x="2607503" y="3578671"/>
            <a:ext cx="6990174" cy="600164"/>
          </a:xfrm>
          <a:prstGeom prst="rect">
            <a:avLst/>
          </a:prstGeom>
          <a:noFill/>
        </p:spPr>
        <p:txBody>
          <a:bodyPr wrap="square">
            <a:spAutoFit/>
          </a:bodyPr>
          <a:lstStyle/>
          <a:p>
            <a:r>
              <a:rPr lang="de-DE" sz="1100" kern="1200" dirty="0" err="1">
                <a:solidFill>
                  <a:schemeClr val="tx1"/>
                </a:solidFill>
                <a:effectLst/>
                <a:latin typeface="Liberation Sans" panose="020B0604020202020204" pitchFamily="34" charset="0"/>
                <a:cs typeface="Times New Roman" panose="02020603050405020304" pitchFamily="18" charset="0"/>
              </a:rPr>
              <a:t>Funded</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by</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Union. Views and </a:t>
            </a:r>
            <a:r>
              <a:rPr lang="de-DE" sz="1100" kern="1200" dirty="0" err="1">
                <a:solidFill>
                  <a:schemeClr val="tx1"/>
                </a:solidFill>
                <a:effectLst/>
                <a:latin typeface="Liberation Sans" panose="020B0604020202020204" pitchFamily="34" charset="0"/>
                <a:cs typeface="Times New Roman" panose="02020603050405020304" pitchFamily="18" charset="0"/>
              </a:rPr>
              <a:t>opinions</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expressed</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are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however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those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of</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author</a:t>
            </a:r>
            <a:r>
              <a:rPr lang="de-DE" sz="1100" kern="1200" dirty="0">
                <a:solidFill>
                  <a:schemeClr val="tx1"/>
                </a:solidFill>
                <a:effectLst/>
                <a:latin typeface="Liberation Sans" panose="020B0604020202020204" pitchFamily="34" charset="0"/>
                <a:cs typeface="Times New Roman" panose="02020603050405020304" pitchFamily="18" charset="0"/>
              </a:rPr>
              <a:t>(s) </a:t>
            </a:r>
            <a:r>
              <a:rPr lang="de-DE" sz="1100" kern="1200" dirty="0" err="1">
                <a:solidFill>
                  <a:schemeClr val="tx1"/>
                </a:solidFill>
                <a:effectLst/>
                <a:latin typeface="Liberation Sans" panose="020B0604020202020204" pitchFamily="34" charset="0"/>
                <a:cs typeface="Times New Roman" panose="02020603050405020304" pitchFamily="18" charset="0"/>
              </a:rPr>
              <a:t>only</a:t>
            </a:r>
            <a:r>
              <a:rPr lang="de-DE" sz="1100" kern="1200" dirty="0">
                <a:solidFill>
                  <a:schemeClr val="tx1"/>
                </a:solidFill>
                <a:effectLst/>
                <a:latin typeface="Liberation Sans" panose="020B0604020202020204" pitchFamily="34" charset="0"/>
                <a:cs typeface="Times New Roman" panose="02020603050405020304" pitchFamily="18" charset="0"/>
              </a:rPr>
              <a:t> and do not </a:t>
            </a:r>
            <a:r>
              <a:rPr lang="de-DE" sz="1100" kern="1200" dirty="0" err="1">
                <a:solidFill>
                  <a:schemeClr val="tx1"/>
                </a:solidFill>
                <a:effectLst/>
                <a:latin typeface="Liberation Sans" panose="020B0604020202020204" pitchFamily="34" charset="0"/>
                <a:cs typeface="Times New Roman" panose="02020603050405020304" pitchFamily="18" charset="0"/>
              </a:rPr>
              <a:t>necessarily</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reflect</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those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of</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Union </a:t>
            </a:r>
            <a:r>
              <a:rPr lang="de-DE" sz="1100" kern="1200" dirty="0" err="1">
                <a:solidFill>
                  <a:schemeClr val="tx1"/>
                </a:solidFill>
                <a:effectLst/>
                <a:latin typeface="Liberation Sans" panose="020B0604020202020204" pitchFamily="34" charset="0"/>
                <a:cs typeface="Times New Roman" panose="02020603050405020304" pitchFamily="18" charset="0"/>
              </a:rPr>
              <a:t>or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Education and Culture Executive Agency (EACEA). </a:t>
            </a:r>
            <a:r>
              <a:rPr lang="de-DE" sz="1100" kern="1200" dirty="0" err="1">
                <a:solidFill>
                  <a:schemeClr val="tx1"/>
                </a:solidFill>
                <a:effectLst/>
                <a:latin typeface="Liberation Sans" panose="020B0604020202020204" pitchFamily="34" charset="0"/>
                <a:cs typeface="Times New Roman" panose="02020603050405020304" pitchFamily="18" charset="0"/>
              </a:rPr>
              <a:t>Neither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Union </a:t>
            </a:r>
            <a:r>
              <a:rPr lang="de-DE" sz="1100" kern="1200" dirty="0" err="1">
                <a:solidFill>
                  <a:schemeClr val="tx1"/>
                </a:solidFill>
                <a:effectLst/>
                <a:latin typeface="Liberation Sans" panose="020B0604020202020204" pitchFamily="34" charset="0"/>
                <a:cs typeface="Times New Roman" panose="02020603050405020304" pitchFamily="18" charset="0"/>
              </a:rPr>
              <a:t>nor</a:t>
            </a:r>
            <a:r>
              <a:rPr lang="de-DE" sz="1100" kern="1200" dirty="0">
                <a:solidFill>
                  <a:schemeClr val="tx1"/>
                </a:solidFill>
                <a:effectLst/>
                <a:latin typeface="Liberation Sans" panose="020B0604020202020204" pitchFamily="34" charset="0"/>
                <a:cs typeface="Times New Roman" panose="02020603050405020304" pitchFamily="18" charset="0"/>
              </a:rPr>
              <a:t> EACEA </a:t>
            </a:r>
            <a:r>
              <a:rPr lang="de-DE" sz="1100" kern="1200" dirty="0" err="1">
                <a:solidFill>
                  <a:schemeClr val="tx1"/>
                </a:solidFill>
                <a:effectLst/>
                <a:latin typeface="Liberation Sans" panose="020B0604020202020204" pitchFamily="34" charset="0"/>
                <a:cs typeface="Times New Roman" panose="02020603050405020304" pitchFamily="18" charset="0"/>
              </a:rPr>
              <a:t>can</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be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held</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responsible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for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them</a:t>
            </a:r>
            <a:r>
              <a:rPr lang="de-DE" sz="1100" kern="1200" dirty="0">
                <a:solidFill>
                  <a:schemeClr val="tx1"/>
                </a:solidFill>
                <a:effectLst/>
                <a:latin typeface="Liberation Sans" panose="020B0604020202020204" pitchFamily="34" charset="0"/>
                <a:cs typeface="Times New Roman" panose="02020603050405020304" pitchFamily="18" charset="0"/>
              </a:rPr>
              <a:t>.</a:t>
            </a:r>
          </a:p>
        </p:txBody>
      </p:sp>
      <p:pic>
        <p:nvPicPr>
          <p:cNvPr id="6" name="Grafik 5" descr="Ein Bild, das Text enthält.&#10;&#10;Automatisch generierte Beschreibung">
            <a:extLst>
              <a:ext uri="{FF2B5EF4-FFF2-40B4-BE49-F238E27FC236}">
                <a16:creationId xmlns:a16="http://schemas.microsoft.com/office/drawing/2014/main" id="{710E1A5B-584C-22BA-2CF8-7E4E3E0DE944}"/>
              </a:ext>
            </a:extLst>
          </p:cNvPr>
          <p:cNvPicPr>
            <a:picLocks noChangeAspect="1"/>
          </p:cNvPicPr>
          <p:nvPr userDrawn="1"/>
        </p:nvPicPr>
        <p:blipFill>
          <a:blip r:embed="rId6"/>
          <a:stretch>
            <a:fillRect/>
          </a:stretch>
        </p:blipFill>
        <p:spPr>
          <a:xfrm>
            <a:off x="379537" y="3641845"/>
            <a:ext cx="2266755" cy="473816"/>
          </a:xfrm>
          <a:prstGeom prst="rect">
            <a:avLst/>
          </a:prstGeom>
        </p:spPr>
      </p:pic>
    </p:spTree>
    <p:extLst>
      <p:ext uri="{BB962C8B-B14F-4D97-AF65-F5344CB8AC3E}">
        <p14:creationId xmlns:p14="http://schemas.microsoft.com/office/powerpoint/2010/main" val="3413040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532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ith title">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9349F3F6-F505-6054-B5D3-09B5D9865D7C}"/>
              </a:ext>
            </a:extLst>
          </p:cNvPr>
          <p:cNvSpPr>
            <a:spLocks noGrp="1"/>
          </p:cNvSpPr>
          <p:nvPr>
            <p:ph type="title" hasCustomPrompt="1"/>
          </p:nvPr>
        </p:nvSpPr>
        <p:spPr>
          <a:xfrm>
            <a:off x="391881" y="255796"/>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dirty="0"/>
              <a:t>Title</a:t>
            </a:r>
          </a:p>
        </p:txBody>
      </p:sp>
    </p:spTree>
    <p:extLst>
      <p:ext uri="{BB962C8B-B14F-4D97-AF65-F5344CB8AC3E}">
        <p14:creationId xmlns:p14="http://schemas.microsoft.com/office/powerpoint/2010/main" val="3354208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1D0182-FA80-72F6-62C8-476EA7DF256F}"/>
              </a:ext>
            </a:extLst>
          </p:cNvPr>
          <p:cNvSpPr>
            <a:spLocks noGrp="1"/>
          </p:cNvSpPr>
          <p:nvPr>
            <p:ph type="title"/>
          </p:nvPr>
        </p:nvSpPr>
        <p:spPr/>
        <p:txBody>
          <a:bodyPr>
            <a:normAutofit/>
          </a:bodyPr>
          <a:lstStyle>
            <a:lvl1pPr>
              <a:defRPr lang="de-DE" sz="4000" kern="1200" dirty="0">
                <a:solidFill>
                  <a:srgbClr val="0B7940"/>
                </a:solidFill>
                <a:latin typeface="Liberation Sans"/>
                <a:ea typeface="+mj-ea"/>
                <a:cs typeface="+mj-cs"/>
              </a:defRPr>
            </a:lvl1pPr>
          </a:lstStyle>
          <a:p>
            <a:r>
              <a:rPr lang="de-DE" dirty="0"/>
              <a:t>Mastertitelformat bearbeiten</a:t>
            </a:r>
          </a:p>
        </p:txBody>
      </p:sp>
      <p:sp>
        <p:nvSpPr>
          <p:cNvPr id="3" name="Inhaltsplatzhalter 2">
            <a:extLst>
              <a:ext uri="{FF2B5EF4-FFF2-40B4-BE49-F238E27FC236}">
                <a16:creationId xmlns:a16="http://schemas.microsoft.com/office/drawing/2014/main" id="{CEE7E6E6-0EA8-9E2B-CFB7-ABE02A8DEA2B}"/>
              </a:ext>
            </a:extLst>
          </p:cNvPr>
          <p:cNvSpPr>
            <a:spLocks noGrp="1"/>
          </p:cNvSpPr>
          <p:nvPr>
            <p:ph sz="half" idx="1"/>
          </p:nvPr>
        </p:nvSpPr>
        <p:spPr>
          <a:xfrm>
            <a:off x="838200" y="1825625"/>
            <a:ext cx="5181600" cy="435133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01834DAE-09FA-EEFA-0CDD-900F788AD9F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981692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4ABE4F-E417-571D-7245-993487177587}"/>
              </a:ext>
            </a:extLst>
          </p:cNvPr>
          <p:cNvSpPr>
            <a:spLocks noGrp="1"/>
          </p:cNvSpPr>
          <p:nvPr>
            <p:ph type="title"/>
          </p:nvPr>
        </p:nvSpPr>
        <p:spPr>
          <a:xfrm>
            <a:off x="839788" y="365125"/>
            <a:ext cx="10515600" cy="1325563"/>
          </a:xfrm>
        </p:spPr>
        <p:txBody>
          <a:bodyPr>
            <a:normAutofit/>
          </a:bodyPr>
          <a:lstStyle>
            <a:lvl1pPr>
              <a:defRPr lang="de-DE" sz="4000" kern="1200" dirty="0">
                <a:solidFill>
                  <a:srgbClr val="0B7940"/>
                </a:solidFill>
                <a:latin typeface="Liberation Sans"/>
                <a:ea typeface="+mj-ea"/>
                <a:cs typeface="+mj-cs"/>
              </a:defRPr>
            </a:lvl1pPr>
          </a:lstStyle>
          <a:p>
            <a:r>
              <a:rPr lang="de-DE" dirty="0"/>
              <a:t>Mastertitelformat bearbeiten</a:t>
            </a:r>
          </a:p>
        </p:txBody>
      </p:sp>
      <p:sp>
        <p:nvSpPr>
          <p:cNvPr id="3" name="Textplatzhalter 2">
            <a:extLst>
              <a:ext uri="{FF2B5EF4-FFF2-40B4-BE49-F238E27FC236}">
                <a16:creationId xmlns:a16="http://schemas.microsoft.com/office/drawing/2014/main" id="{6E105081-092F-5313-EC66-A565A1E86D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0E7E5F4-2F33-52A6-E856-99275FAC078D}"/>
              </a:ext>
            </a:extLst>
          </p:cNvPr>
          <p:cNvSpPr>
            <a:spLocks noGrp="1"/>
          </p:cNvSpPr>
          <p:nvPr>
            <p:ph sz="half" idx="2"/>
          </p:nvPr>
        </p:nvSpPr>
        <p:spPr>
          <a:xfrm>
            <a:off x="839788" y="2505075"/>
            <a:ext cx="5157787" cy="368458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a:extLst>
              <a:ext uri="{FF2B5EF4-FFF2-40B4-BE49-F238E27FC236}">
                <a16:creationId xmlns:a16="http://schemas.microsoft.com/office/drawing/2014/main" id="{37099890-D6C2-47DF-5C2F-39FED536C4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2056FAC-B72B-4BC5-A6FE-9D6D0DF94B6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887077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524A7DE-95FF-4105-BC4F-1F04B1C9E4E9}" type="datetimeFigureOut">
              <a:rPr lang="de-DE" smtClean="0"/>
              <a:t>22.05.2024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715904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17"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9A3A9F4-8DD6-6655-4F0F-C1B101BF1047}"/>
              </a:ext>
            </a:extLst>
          </p:cNvPr>
          <p:cNvSpPr/>
          <p:nvPr userDrawn="1"/>
        </p:nvSpPr>
        <p:spPr>
          <a:xfrm>
            <a:off x="1" y="6041318"/>
            <a:ext cx="12192000" cy="81668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28575">
            <a:solidFill>
              <a:srgbClr val="0B79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platzhalter 1">
            <a:extLst>
              <a:ext uri="{FF2B5EF4-FFF2-40B4-BE49-F238E27FC236}">
                <a16:creationId xmlns:a16="http://schemas.microsoft.com/office/drawing/2014/main" id="{DBD302EC-AFD9-1119-04B1-06DCC1ACCB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E58A9C20-5789-CC75-877A-897B09711B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8" name="Grafik 7">
            <a:extLst>
              <a:ext uri="{FF2B5EF4-FFF2-40B4-BE49-F238E27FC236}">
                <a16:creationId xmlns:a16="http://schemas.microsoft.com/office/drawing/2014/main" id="{1D3A75EA-C294-ECD8-522E-A61C43988D09}"/>
              </a:ext>
            </a:extLst>
          </p:cNvPr>
          <p:cNvPicPr>
            <a:picLocks noChangeAspect="1"/>
          </p:cNvPicPr>
          <p:nvPr userDrawn="1"/>
        </p:nvPicPr>
        <p:blipFill>
          <a:blip r:embed="rId11">
            <a:clrChange>
              <a:clrFrom>
                <a:srgbClr val="FFFFFF"/>
              </a:clrFrom>
              <a:clrTo>
                <a:srgbClr val="FFFFFF">
                  <a:alpha val="0"/>
                </a:srgbClr>
              </a:clrTo>
            </a:clrChange>
          </a:blip>
          <a:stretch>
            <a:fillRect/>
          </a:stretch>
        </p:blipFill>
        <p:spPr>
          <a:xfrm>
            <a:off x="2370382" y="6231144"/>
            <a:ext cx="793772" cy="491063"/>
          </a:xfrm>
          <a:prstGeom prst="rect">
            <a:avLst/>
          </a:prstGeom>
        </p:spPr>
      </p:pic>
      <p:pic>
        <p:nvPicPr>
          <p:cNvPr id="9" name="Grafik 8">
            <a:extLst>
              <a:ext uri="{FF2B5EF4-FFF2-40B4-BE49-F238E27FC236}">
                <a16:creationId xmlns:a16="http://schemas.microsoft.com/office/drawing/2014/main" id="{BE564737-9989-E817-57E2-8C242B285E1F}"/>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3938943" y="6265476"/>
            <a:ext cx="1145062" cy="354521"/>
          </a:xfrm>
          <a:prstGeom prst="rect">
            <a:avLst/>
          </a:prstGeom>
        </p:spPr>
      </p:pic>
      <p:pic>
        <p:nvPicPr>
          <p:cNvPr id="10" name="Grafik 9">
            <a:extLst>
              <a:ext uri="{FF2B5EF4-FFF2-40B4-BE49-F238E27FC236}">
                <a16:creationId xmlns:a16="http://schemas.microsoft.com/office/drawing/2014/main" id="{B7577D5B-CB07-FDBB-A8E6-1D9902C1CD19}"/>
              </a:ext>
            </a:extLst>
          </p:cNvPr>
          <p:cNvPicPr>
            <a:picLocks noChangeAspect="1"/>
          </p:cNvPicPr>
          <p:nvPr userDrawn="1"/>
        </p:nvPicPr>
        <p:blipFill>
          <a:blip r:embed="rId13"/>
          <a:stretch>
            <a:fillRect/>
          </a:stretch>
        </p:blipFill>
        <p:spPr>
          <a:xfrm>
            <a:off x="5761463" y="6387606"/>
            <a:ext cx="861498" cy="189822"/>
          </a:xfrm>
          <a:prstGeom prst="rect">
            <a:avLst/>
          </a:prstGeom>
        </p:spPr>
      </p:pic>
      <p:pic>
        <p:nvPicPr>
          <p:cNvPr id="11" name="Grafik 10" descr="Ein Bild, das Text enthält.&#10;&#10;Automatisch generierte Beschreibung">
            <a:extLst>
              <a:ext uri="{FF2B5EF4-FFF2-40B4-BE49-F238E27FC236}">
                <a16:creationId xmlns:a16="http://schemas.microsoft.com/office/drawing/2014/main" id="{67C77C99-3318-3B95-E2D0-2F8D24985D2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680527" y="6211665"/>
            <a:ext cx="423056" cy="646335"/>
          </a:xfrm>
          <a:prstGeom prst="rect">
            <a:avLst/>
          </a:prstGeom>
        </p:spPr>
      </p:pic>
      <p:pic>
        <p:nvPicPr>
          <p:cNvPr id="12" name="Grafik 11">
            <a:extLst>
              <a:ext uri="{FF2B5EF4-FFF2-40B4-BE49-F238E27FC236}">
                <a16:creationId xmlns:a16="http://schemas.microsoft.com/office/drawing/2014/main" id="{44E72490-D726-6602-FD8C-C197151A14D3}"/>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315336" y="6134128"/>
            <a:ext cx="503065" cy="601273"/>
          </a:xfrm>
          <a:prstGeom prst="rect">
            <a:avLst/>
          </a:prstGeom>
        </p:spPr>
      </p:pic>
      <p:pic>
        <p:nvPicPr>
          <p:cNvPr id="13" name="Grafik 12">
            <a:extLst>
              <a:ext uri="{FF2B5EF4-FFF2-40B4-BE49-F238E27FC236}">
                <a16:creationId xmlns:a16="http://schemas.microsoft.com/office/drawing/2014/main" id="{82AB799A-2CCF-F46E-E717-9DC4CF645C1D}"/>
              </a:ext>
            </a:extLst>
          </p:cNvPr>
          <p:cNvPicPr>
            <a:picLocks noChangeAspect="1"/>
          </p:cNvPicPr>
          <p:nvPr userDrawn="1"/>
        </p:nvPicPr>
        <p:blipFill>
          <a:blip r:embed="rId16"/>
          <a:stretch>
            <a:fillRect/>
          </a:stretch>
        </p:blipFill>
        <p:spPr>
          <a:xfrm>
            <a:off x="10700105" y="6231144"/>
            <a:ext cx="894027" cy="416708"/>
          </a:xfrm>
          <a:prstGeom prst="rect">
            <a:avLst/>
          </a:prstGeom>
        </p:spPr>
      </p:pic>
      <p:pic>
        <p:nvPicPr>
          <p:cNvPr id="6" name="Grafik 5" descr="Ein Bild, das Text enthält.&#10;&#10;Automatisch generierte Beschreibung">
            <a:extLst>
              <a:ext uri="{FF2B5EF4-FFF2-40B4-BE49-F238E27FC236}">
                <a16:creationId xmlns:a16="http://schemas.microsoft.com/office/drawing/2014/main" id="{2D8BC87D-F73C-1C81-BB06-FB379C18ABB7}"/>
              </a:ext>
            </a:extLst>
          </p:cNvPr>
          <p:cNvPicPr>
            <a:picLocks noChangeAspect="1"/>
          </p:cNvPicPr>
          <p:nvPr userDrawn="1"/>
        </p:nvPicPr>
        <p:blipFill>
          <a:blip r:embed="rId17"/>
          <a:stretch>
            <a:fillRect/>
          </a:stretch>
        </p:blipFill>
        <p:spPr>
          <a:xfrm>
            <a:off x="438996" y="6265476"/>
            <a:ext cx="1492391" cy="311952"/>
          </a:xfrm>
          <a:prstGeom prst="rect">
            <a:avLst/>
          </a:prstGeom>
        </p:spPr>
      </p:pic>
    </p:spTree>
    <p:extLst>
      <p:ext uri="{BB962C8B-B14F-4D97-AF65-F5344CB8AC3E}">
        <p14:creationId xmlns:p14="http://schemas.microsoft.com/office/powerpoint/2010/main" val="1887851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51" r:id="rId4"/>
    <p:sldLayoutId id="2147483655" r:id="rId5"/>
    <p:sldLayoutId id="2147483672" r:id="rId6"/>
    <p:sldLayoutId id="2147483652" r:id="rId7"/>
    <p:sldLayoutId id="2147483653" r:id="rId8"/>
    <p:sldLayoutId id="2147483673" r:id="rId9"/>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13" name="Grafik 12" descr="Ein Bild, das Schrift, Grafiken, Logo, Symbol enthält.&#10;&#10;Automatisch generierte Beschreibung">
            <a:extLst>
              <a:ext uri="{FF2B5EF4-FFF2-40B4-BE49-F238E27FC236}">
                <a16:creationId xmlns:a16="http://schemas.microsoft.com/office/drawing/2014/main" id="{AEEE4A3B-441E-A4C5-12CC-FDFFB41B3F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63" y="760264"/>
            <a:ext cx="6953980" cy="4172388"/>
          </a:xfrm>
          <a:prstGeom prst="rect">
            <a:avLst/>
          </a:prstGeom>
        </p:spPr>
      </p:pic>
      <p:pic>
        <p:nvPicPr>
          <p:cNvPr id="14" name="Grafik 13">
            <a:extLst>
              <a:ext uri="{FF2B5EF4-FFF2-40B4-BE49-F238E27FC236}">
                <a16:creationId xmlns:a16="http://schemas.microsoft.com/office/drawing/2014/main" id="{F7512108-C425-A69C-8F69-FFFC1F79614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06943" y="4229167"/>
            <a:ext cx="2089785" cy="734060"/>
          </a:xfrm>
          <a:prstGeom prst="rect">
            <a:avLst/>
          </a:prstGeom>
          <a:noFill/>
          <a:ln>
            <a:noFill/>
          </a:ln>
        </p:spPr>
      </p:pic>
      <p:sp>
        <p:nvSpPr>
          <p:cNvPr id="15" name="Textfeld 2">
            <a:extLst>
              <a:ext uri="{FF2B5EF4-FFF2-40B4-BE49-F238E27FC236}">
                <a16:creationId xmlns:a16="http://schemas.microsoft.com/office/drawing/2014/main" id="{1333E73C-6536-0B7A-4005-18841EA044FD}"/>
              </a:ext>
            </a:extLst>
          </p:cNvPr>
          <p:cNvSpPr txBox="1">
            <a:spLocks noChangeArrowheads="1"/>
          </p:cNvSpPr>
          <p:nvPr/>
        </p:nvSpPr>
        <p:spPr bwMode="auto">
          <a:xfrm>
            <a:off x="6953980" y="5230581"/>
            <a:ext cx="4897786" cy="500902"/>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All results by </a:t>
            </a:r>
            <a:r>
              <a:rPr lang="en-GB" sz="1000" dirty="0" err="1">
                <a:effectLst/>
                <a:latin typeface="Liberation Sans" panose="020B0604020202020204" pitchFamily="34" charset="0"/>
                <a:ea typeface="Calibri" panose="020F0502020204030204" pitchFamily="34" charset="0"/>
                <a:cs typeface="Times New Roman" panose="02020603050405020304" pitchFamily="18" charset="0"/>
              </a:rPr>
              <a:t>EcoGreen</a:t>
            </a: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 are licensed under CC BY-SA 4.0. </a:t>
            </a:r>
            <a:r>
              <a:rPr lang="de-DE" sz="1000" dirty="0">
                <a:latin typeface="Liberation Sans" panose="020B0604020202020204" pitchFamily="34" charset="0"/>
                <a:ea typeface="Calibri" panose="020F0502020204030204" pitchFamily="34" charset="0"/>
                <a:cs typeface="Times New Roman" panose="02020603050405020304" pitchFamily="18" charset="0"/>
              </a:rPr>
              <a:t/>
            </a:r>
            <a:br>
              <a:rPr lang="de-DE" sz="1000" dirty="0">
                <a:latin typeface="Liberation Sans" panose="020B0604020202020204" pitchFamily="34" charset="0"/>
                <a:ea typeface="Calibri" panose="020F0502020204030204" pitchFamily="34" charset="0"/>
                <a:cs typeface="Times New Roman" panose="02020603050405020304" pitchFamily="18" charset="0"/>
              </a:rPr>
            </a:b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To view a copy of this license, visit https://creativecommons.org/licenses/by-sa/4.0</a:t>
            </a:r>
            <a:endParaRPr lang="de-DE" sz="1000" dirty="0">
              <a:effectLst/>
              <a:latin typeface="Liberation Sans" panose="020B0604020202020204" pitchFamily="34" charset="0"/>
              <a:ea typeface="Calibri" panose="020F0502020204030204" pitchFamily="34" charset="0"/>
              <a:cs typeface="Times New Roman" panose="02020603050405020304" pitchFamily="18" charset="0"/>
            </a:endParaRPr>
          </a:p>
        </p:txBody>
      </p:sp>
      <p:pic>
        <p:nvPicPr>
          <p:cNvPr id="16" name="Grafik 15" descr="Ein Bild, das Text enthält.&#10;&#10;Automatisch generierte Beschreibung">
            <a:extLst>
              <a:ext uri="{FF2B5EF4-FFF2-40B4-BE49-F238E27FC236}">
                <a16:creationId xmlns:a16="http://schemas.microsoft.com/office/drawing/2014/main" id="{C32EFF2D-B7DD-1A4A-4859-5CB613AD80B8}"/>
              </a:ext>
            </a:extLst>
          </p:cNvPr>
          <p:cNvPicPr>
            <a:picLocks noChangeAspect="1"/>
          </p:cNvPicPr>
          <p:nvPr/>
        </p:nvPicPr>
        <p:blipFill>
          <a:blip r:embed="rId4"/>
          <a:stretch>
            <a:fillRect/>
          </a:stretch>
        </p:blipFill>
        <p:spPr>
          <a:xfrm>
            <a:off x="7006943" y="2011797"/>
            <a:ext cx="2548002" cy="532604"/>
          </a:xfrm>
          <a:prstGeom prst="rect">
            <a:avLst/>
          </a:prstGeom>
        </p:spPr>
      </p:pic>
      <p:sp>
        <p:nvSpPr>
          <p:cNvPr id="17" name="Textfeld 16">
            <a:extLst>
              <a:ext uri="{FF2B5EF4-FFF2-40B4-BE49-F238E27FC236}">
                <a16:creationId xmlns:a16="http://schemas.microsoft.com/office/drawing/2014/main" id="{2A6F3768-D02D-6922-D9CA-8430C1038575}"/>
              </a:ext>
            </a:extLst>
          </p:cNvPr>
          <p:cNvSpPr txBox="1"/>
          <p:nvPr/>
        </p:nvSpPr>
        <p:spPr>
          <a:xfrm>
            <a:off x="6953980" y="2721114"/>
            <a:ext cx="4664164" cy="707886"/>
          </a:xfrm>
          <a:prstGeom prst="rect">
            <a:avLst/>
          </a:prstGeom>
          <a:noFill/>
        </p:spPr>
        <p:txBody>
          <a:bodyPr wrap="square">
            <a:spAutoFit/>
          </a:bodyPr>
          <a:lstStyle/>
          <a:p>
            <a:r>
              <a:rPr lang="de-DE" sz="1000" kern="1200" dirty="0" err="1">
                <a:solidFill>
                  <a:schemeClr val="tx1"/>
                </a:solidFill>
                <a:effectLst/>
                <a:latin typeface="Liberation Sans" panose="020B0604020202020204" pitchFamily="34" charset="0"/>
                <a:cs typeface="Times New Roman" panose="02020603050405020304" pitchFamily="18" charset="0"/>
              </a:rPr>
              <a:t>Funded</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by</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Union. Views and </a:t>
            </a:r>
            <a:r>
              <a:rPr lang="de-DE" sz="1000" kern="1200" dirty="0" err="1">
                <a:solidFill>
                  <a:schemeClr val="tx1"/>
                </a:solidFill>
                <a:effectLst/>
                <a:latin typeface="Liberation Sans" panose="020B0604020202020204" pitchFamily="34" charset="0"/>
                <a:cs typeface="Times New Roman" panose="02020603050405020304" pitchFamily="18" charset="0"/>
              </a:rPr>
              <a:t>opinions</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expressed</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are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however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those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of</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author</a:t>
            </a:r>
            <a:r>
              <a:rPr lang="de-DE" sz="1000" kern="1200" dirty="0">
                <a:solidFill>
                  <a:schemeClr val="tx1"/>
                </a:solidFill>
                <a:effectLst/>
                <a:latin typeface="Liberation Sans" panose="020B0604020202020204" pitchFamily="34" charset="0"/>
                <a:cs typeface="Times New Roman" panose="02020603050405020304" pitchFamily="18" charset="0"/>
              </a:rPr>
              <a:t>(s) </a:t>
            </a:r>
            <a:r>
              <a:rPr lang="de-DE" sz="1000" kern="1200" dirty="0" err="1">
                <a:solidFill>
                  <a:schemeClr val="tx1"/>
                </a:solidFill>
                <a:effectLst/>
                <a:latin typeface="Liberation Sans" panose="020B0604020202020204" pitchFamily="34" charset="0"/>
                <a:cs typeface="Times New Roman" panose="02020603050405020304" pitchFamily="18" charset="0"/>
              </a:rPr>
              <a:t>only</a:t>
            </a:r>
            <a:r>
              <a:rPr lang="de-DE" sz="1000" kern="1200" dirty="0">
                <a:solidFill>
                  <a:schemeClr val="tx1"/>
                </a:solidFill>
                <a:effectLst/>
                <a:latin typeface="Liberation Sans" panose="020B0604020202020204" pitchFamily="34" charset="0"/>
                <a:cs typeface="Times New Roman" panose="02020603050405020304" pitchFamily="18" charset="0"/>
              </a:rPr>
              <a:t> and do not </a:t>
            </a:r>
            <a:r>
              <a:rPr lang="de-DE" sz="1000" kern="1200" dirty="0" err="1">
                <a:solidFill>
                  <a:schemeClr val="tx1"/>
                </a:solidFill>
                <a:effectLst/>
                <a:latin typeface="Liberation Sans" panose="020B0604020202020204" pitchFamily="34" charset="0"/>
                <a:cs typeface="Times New Roman" panose="02020603050405020304" pitchFamily="18" charset="0"/>
              </a:rPr>
              <a:t>necessarily</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reflect</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those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of</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Union </a:t>
            </a:r>
            <a:r>
              <a:rPr lang="de-DE" sz="1000" kern="1200" dirty="0" err="1">
                <a:solidFill>
                  <a:schemeClr val="tx1"/>
                </a:solidFill>
                <a:effectLst/>
                <a:latin typeface="Liberation Sans" panose="020B0604020202020204" pitchFamily="34" charset="0"/>
                <a:cs typeface="Times New Roman" panose="02020603050405020304" pitchFamily="18" charset="0"/>
              </a:rPr>
              <a:t>or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Education and Culture Executive Agency (EACEA). </a:t>
            </a:r>
            <a:r>
              <a:rPr lang="de-DE" sz="1000" kern="1200" dirty="0" err="1">
                <a:solidFill>
                  <a:schemeClr val="tx1"/>
                </a:solidFill>
                <a:effectLst/>
                <a:latin typeface="Liberation Sans" panose="020B0604020202020204" pitchFamily="34" charset="0"/>
                <a:cs typeface="Times New Roman" panose="02020603050405020304" pitchFamily="18" charset="0"/>
              </a:rPr>
              <a:t>Neither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Union </a:t>
            </a:r>
            <a:r>
              <a:rPr lang="de-DE" sz="1000" kern="1200" dirty="0" err="1">
                <a:solidFill>
                  <a:schemeClr val="tx1"/>
                </a:solidFill>
                <a:effectLst/>
                <a:latin typeface="Liberation Sans" panose="020B0604020202020204" pitchFamily="34" charset="0"/>
                <a:cs typeface="Times New Roman" panose="02020603050405020304" pitchFamily="18" charset="0"/>
              </a:rPr>
              <a:t>nor</a:t>
            </a:r>
            <a:r>
              <a:rPr lang="de-DE" sz="1000" kern="1200" dirty="0">
                <a:solidFill>
                  <a:schemeClr val="tx1"/>
                </a:solidFill>
                <a:effectLst/>
                <a:latin typeface="Liberation Sans" panose="020B0604020202020204" pitchFamily="34" charset="0"/>
                <a:cs typeface="Times New Roman" panose="02020603050405020304" pitchFamily="18" charset="0"/>
              </a:rPr>
              <a:t> EACEA </a:t>
            </a:r>
            <a:r>
              <a:rPr lang="de-DE" sz="1000" kern="1200" dirty="0" err="1">
                <a:solidFill>
                  <a:schemeClr val="tx1"/>
                </a:solidFill>
                <a:effectLst/>
                <a:latin typeface="Liberation Sans" panose="020B0604020202020204" pitchFamily="34" charset="0"/>
                <a:cs typeface="Times New Roman" panose="02020603050405020304" pitchFamily="18" charset="0"/>
              </a:rPr>
              <a:t>can</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be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held</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responsible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for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them</a:t>
            </a:r>
            <a:r>
              <a:rPr lang="de-DE" sz="1000" kern="1200" dirty="0">
                <a:solidFill>
                  <a:schemeClr val="tx1"/>
                </a:solidFill>
                <a:effectLst/>
                <a:latin typeface="Liberation Sans" panose="020B0604020202020204" pitchFamily="34" charset="0"/>
                <a:cs typeface="Times New Roman" panose="02020603050405020304" pitchFamily="18" charset="0"/>
              </a:rPr>
              <a:t>.</a:t>
            </a:r>
          </a:p>
        </p:txBody>
      </p:sp>
    </p:spTree>
    <p:extLst>
      <p:ext uri="{BB962C8B-B14F-4D97-AF65-F5344CB8AC3E}">
        <p14:creationId xmlns:p14="http://schemas.microsoft.com/office/powerpoint/2010/main" val="179697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107000"/>
              </a:lnSpc>
              <a:spcBef>
                <a:spcPts val="1000"/>
              </a:spcBef>
              <a:spcAft>
                <a:spcPts val="0"/>
              </a:spcAft>
              <a:buClrTx/>
              <a:buSzTx/>
              <a:buFontTx/>
              <a:buNone/>
              <a:tabLst/>
              <a:defRPr/>
            </a:pPr>
            <a:r>
              <a:rPr kumimoji="0" lang="de-DE" sz="6600" b="1" i="0" u="none" strike="noStrike" kern="1200" cap="none" spc="0" normalizeH="0" baseline="0" noProof="0">
                <a:ln>
                  <a:noFill/>
                </a:ln>
                <a:solidFill>
                  <a:prstClr val="black"/>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t>Thank you for </a:t>
            </a:r>
          </a:p>
          <a:p>
            <a:pPr marL="0" marR="0" lvl="0" indent="0" algn="ctr" defTabSz="914400" rtl="0" eaLnBrk="1" fontAlgn="auto" latinLnBrk="0" hangingPunct="1">
              <a:lnSpc>
                <a:spcPct val="107000"/>
              </a:lnSpc>
              <a:spcBef>
                <a:spcPts val="1000"/>
              </a:spcBef>
              <a:spcAft>
                <a:spcPts val="0"/>
              </a:spcAft>
              <a:buClrTx/>
              <a:buSzTx/>
              <a:buFontTx/>
              <a:buNone/>
              <a:tabLst/>
              <a:defRPr/>
            </a:pPr>
            <a:r>
              <a:rPr kumimoji="0" lang="de-DE" sz="6600" b="1" i="0" u="none" strike="noStrike" kern="1200" cap="none" spc="0" normalizeH="0" baseline="0" noProof="0">
                <a:ln>
                  <a:noFill/>
                </a:ln>
                <a:solidFill>
                  <a:prstClr val="black"/>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t>your attention!</a:t>
            </a:r>
          </a:p>
          <a:p>
            <a:pPr marL="0" marR="0" lvl="0" indent="0" algn="l" defTabSz="914400" rtl="0" eaLnBrk="1" fontAlgn="auto" latinLnBrk="0" hangingPunct="1">
              <a:lnSpc>
                <a:spcPct val="107000"/>
              </a:lnSpc>
              <a:spcBef>
                <a:spcPts val="1000"/>
              </a:spcBef>
              <a:spcAft>
                <a:spcPts val="0"/>
              </a:spcAft>
              <a:buClrTx/>
              <a:buSzTx/>
              <a:buFontTx/>
              <a:buNone/>
              <a:tabLst/>
              <a:defRPr/>
            </a:pPr>
            <a:r>
              <a:rPr kumimoji="0" lang="de-DE" sz="4800" b="1" i="0" u="none" strike="noStrike" kern="1200" cap="none" spc="0" normalizeH="0" baseline="0" noProof="0" dirty="0">
                <a:ln>
                  <a:noFill/>
                </a:ln>
                <a:solidFill>
                  <a:srgbClr val="0B7940"/>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t/>
            </a:r>
            <a:br>
              <a:rPr kumimoji="0" lang="de-DE" sz="4800" b="1" i="0" u="none" strike="noStrike" kern="1200" cap="none" spc="0" normalizeH="0" baseline="0" noProof="0" dirty="0">
                <a:ln>
                  <a:noFill/>
                </a:ln>
                <a:solidFill>
                  <a:srgbClr val="0B7940"/>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br>
            <a:endParaRPr kumimoji="0" lang="de-DE" sz="6600" b="1" i="0" u="none" strike="noStrike" kern="1200" cap="none" spc="0" normalizeH="0" baseline="0" noProof="0" dirty="0">
              <a:ln>
                <a:noFill/>
              </a:ln>
              <a:solidFill>
                <a:srgbClr val="0B794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1789003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7000"/>
              </a:lnSpc>
              <a:spcBef>
                <a:spcPts val="1000"/>
              </a:spcBef>
            </a:pPr>
            <a:r>
              <a:rPr lang="de-DE" sz="4800" b="1">
                <a:latin typeface="Liberation Sans" panose="020B0604020202020204" pitchFamily="34" charset="0"/>
                <a:ea typeface="Liberation Sans" panose="020B0604020202020204" pitchFamily="34" charset="0"/>
                <a:cs typeface="Liberation Sans" panose="020B0604020202020204" pitchFamily="34" charset="0"/>
              </a:rPr>
              <a:t>Teaching Unit 1</a:t>
            </a:r>
          </a:p>
          <a:p>
            <a:pPr>
              <a:lnSpc>
                <a:spcPct val="107000"/>
              </a:lnSpc>
              <a:spcBef>
                <a:spcPts val="1000"/>
              </a:spcBef>
            </a:pPr>
            <a:r>
              <a:rPr lang="en-US" sz="4800" b="1">
                <a:solidFill>
                  <a:srgbClr val="0B7940"/>
                </a:solidFill>
                <a:effectLst/>
                <a:latin typeface="Liberation Sans" panose="020B0604020202020204" pitchFamily="34" charset="0"/>
                <a:ea typeface="Liberation Sans" panose="020B0604020202020204" pitchFamily="34" charset="0"/>
                <a:cs typeface="Liberation Sans" panose="020B0604020202020204" pitchFamily="34" charset="0"/>
              </a:rPr>
              <a:t>Sustainable Development Goal 8 vs Sustainability</a:t>
            </a:r>
            <a:endParaRPr lang="de-DE" sz="4800" b="1" dirty="0">
              <a:solidFill>
                <a:srgbClr val="0B7940"/>
              </a:solidFill>
              <a:effectLst/>
              <a:latin typeface="Liberation Sans" panose="020B0604020202020204" pitchFamily="34" charset="0"/>
              <a:ea typeface="Liberation Sans" panose="020B0604020202020204" pitchFamily="34" charset="0"/>
              <a:cs typeface="Liberation Sans" panose="020B0604020202020204" pitchFamily="34"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3783247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5856121" y="1725729"/>
            <a:ext cx="6027733" cy="3640689"/>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The units consists of the following phases:</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1. Information </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2. Planning </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3. Decision Making </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4. Execution</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5. Feedback</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6. Reflection</a:t>
            </a:r>
          </a:p>
        </p:txBody>
      </p:sp>
      <p:sp>
        <p:nvSpPr>
          <p:cNvPr id="3" name="Textfeld 2">
            <a:extLst>
              <a:ext uri="{FF2B5EF4-FFF2-40B4-BE49-F238E27FC236}">
                <a16:creationId xmlns:a16="http://schemas.microsoft.com/office/drawing/2014/main" id="{C777204A-838F-C954-42D3-B09292494E34}"/>
              </a:ext>
            </a:extLst>
          </p:cNvPr>
          <p:cNvSpPr txBox="1"/>
          <p:nvPr/>
        </p:nvSpPr>
        <p:spPr>
          <a:xfrm>
            <a:off x="5856121" y="1023684"/>
            <a:ext cx="6096000" cy="580993"/>
          </a:xfrm>
          <a:prstGeom prst="rect">
            <a:avLst/>
          </a:prstGeom>
          <a:noFill/>
        </p:spPr>
        <p:txBody>
          <a:bodyPr wrap="square">
            <a:spAutoFit/>
          </a:bodyPr>
          <a:lstStyle/>
          <a:p>
            <a:pPr>
              <a:lnSpc>
                <a:spcPct val="107000"/>
              </a:lnSpc>
              <a:spcBef>
                <a:spcPts val="1000"/>
              </a:spcBef>
            </a:pPr>
            <a:r>
              <a:rPr lang="en-US" sz="3200" b="1">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Phases:</a:t>
            </a:r>
            <a:endParaRPr lang="de-DE" sz="32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9" name="Grafik 8">
            <a:extLst>
              <a:ext uri="{FF2B5EF4-FFF2-40B4-BE49-F238E27FC236}">
                <a16:creationId xmlns:a16="http://schemas.microsoft.com/office/drawing/2014/main" id="{514065DD-0B04-BEDD-F9CD-7319DB5A425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Tree>
    <p:extLst>
      <p:ext uri="{BB962C8B-B14F-4D97-AF65-F5344CB8AC3E}">
        <p14:creationId xmlns:p14="http://schemas.microsoft.com/office/powerpoint/2010/main" val="3401885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420871" y="654705"/>
            <a:ext cx="6569040" cy="5548589"/>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342900" lvl="0" indent="-342900">
              <a:lnSpc>
                <a:spcPct val="150000"/>
              </a:lnSpc>
              <a:buFont typeface="+mj-lt"/>
              <a:buAutoNum type="arabicPeriod"/>
            </a:pPr>
            <a:r>
              <a:rPr lang="en-GB" sz="2400" b="1" kern="1400" spc="-50" dirty="0">
                <a:solidFill>
                  <a:srgbClr val="0B7940"/>
                </a:solidFill>
                <a:effectLst/>
                <a:latin typeface="Liberation Sans" panose="020B0604020202020204" pitchFamily="34" charset="0"/>
                <a:ea typeface="Times New Roman" panose="02020603050405020304" pitchFamily="18" charset="0"/>
              </a:rPr>
              <a:t>Information Phase</a:t>
            </a:r>
            <a:endParaRPr lang="de-DE" sz="2400" b="1" kern="1400" spc="-50" dirty="0">
              <a:solidFill>
                <a:srgbClr val="0B7940"/>
              </a:solidFill>
              <a:effectLst/>
              <a:latin typeface="Liberation Sans" panose="020B0604020202020204" pitchFamily="34" charset="0"/>
              <a:ea typeface="Times New Roman" panose="02020603050405020304" pitchFamily="18" charset="0"/>
            </a:endParaRPr>
          </a:p>
          <a:p>
            <a:pPr algn="just">
              <a:lnSpc>
                <a:spcPct val="115000"/>
              </a:lnSpc>
              <a:spcAft>
                <a:spcPts val="800"/>
              </a:spcAft>
            </a:pP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The information phase is the starting point for your group work in which you get to know your task and start collecting information on how to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adress</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it.</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Wingdings" panose="05000000000000000000" pitchFamily="2" charset="2"/>
              <a:buChar char=""/>
            </a:pP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Task 1: Please watch the initial video (3) of the teaching unit or read the following text:</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15000"/>
              </a:lnSpc>
              <a:spcAft>
                <a:spcPts val="800"/>
              </a:spcAft>
            </a:pP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Problem:</a:t>
            </a:r>
            <a:r>
              <a:rPr lang="de-DE" sz="1400" dirty="0">
                <a:latin typeface="Liberation Sans" panose="020B0604020202020204" pitchFamily="34" charset="0"/>
                <a:ea typeface="Calibri" panose="020F0502020204030204" pitchFamily="34" charset="0"/>
                <a:cs typeface="Times New Roman" panose="02020603050405020304" pitchFamily="18" charset="0"/>
              </a:rPr>
              <a:t> </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“You are part of the United Nations commission responsible for the SDGs. Next week you have to present the SDGs in front of the general assembly to promote actions against climate change. During your preparations you notice, that many experts criticize SDG8, which aims at economic growth, stating that it is a major thread for a sustainable development.”</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15000"/>
              </a:lnSpc>
              <a:spcAft>
                <a:spcPts val="800"/>
              </a:spcAft>
            </a:pP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Expected Outcome:</a:t>
            </a:r>
            <a:r>
              <a:rPr lang="de-DE" sz="1400" dirty="0">
                <a:latin typeface="Liberation Sans" panose="020B0604020202020204" pitchFamily="34" charset="0"/>
                <a:ea typeface="Calibri" panose="020F0502020204030204" pitchFamily="34" charset="0"/>
                <a:cs typeface="Times New Roman" panose="02020603050405020304" pitchFamily="18" charset="0"/>
              </a:rPr>
              <a:t> </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“You have to create a presentation for the general assembly including a new concept for SDG8, which should include a balance between „decent work“ and a sustainable economy. You should come up with a new title, logo and a description.“</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Wingdings" panose="05000000000000000000" pitchFamily="2" charset="2"/>
              <a:buChar char=""/>
            </a:pP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Task 2: Go through the Guiding Document (1) with information and links as a starting point for your research. Afterwards continue to collect all information you need in order to understand the task and start working on the outcome</a:t>
            </a: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9" name="Grafik 8" descr="Ein Bild, das Kleidung, Person, computer, Computer enthält.&#10;&#10;Automatisch generierte Beschreibung">
            <a:extLst>
              <a:ext uri="{FF2B5EF4-FFF2-40B4-BE49-F238E27FC236}">
                <a16:creationId xmlns:a16="http://schemas.microsoft.com/office/drawing/2014/main" id="{DED207A6-3C45-E42F-C65C-0E1F5CF157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52859" y="1303264"/>
            <a:ext cx="4018270" cy="4018270"/>
          </a:xfrm>
          <a:prstGeom prst="rect">
            <a:avLst/>
          </a:prstGeom>
        </p:spPr>
      </p:pic>
    </p:spTree>
    <p:extLst>
      <p:ext uri="{BB962C8B-B14F-4D97-AF65-F5344CB8AC3E}">
        <p14:creationId xmlns:p14="http://schemas.microsoft.com/office/powerpoint/2010/main" val="4076577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6014009" y="2175373"/>
            <a:ext cx="5427568" cy="424927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dirty="0">
                <a:solidFill>
                  <a:srgbClr val="0B7940"/>
                </a:solidFill>
                <a:effectLst/>
                <a:latin typeface="Liberation Sans" panose="020B0604020202020204" pitchFamily="34" charset="0"/>
                <a:ea typeface="Times New Roman" panose="02020603050405020304" pitchFamily="18" charset="0"/>
              </a:rPr>
              <a:t>2. Planning Phase</a:t>
            </a:r>
            <a:endParaRPr lang="de-DE" sz="2400" b="1" kern="1400" spc="-50" dirty="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dirty="0">
                <a:effectLst/>
                <a:latin typeface="Liberation Sans" panose="020B0604020202020204" pitchFamily="34" charset="0"/>
                <a:ea typeface="Calibri" panose="020F0502020204030204" pitchFamily="34" charset="0"/>
                <a:cs typeface="Times New Roman" panose="02020603050405020304" pitchFamily="18" charset="0"/>
              </a:rPr>
              <a:t>The planning phase is to organise the upcoming working steps for your group. It might make sense to think about it from the end. What should your outcome look like? What should be included? </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l">
              <a:lnSpc>
                <a:spcPct val="150000"/>
              </a:lnSpc>
              <a:spcAft>
                <a:spcPts val="800"/>
              </a:spcAft>
              <a:buFont typeface="Wingdings" panose="05000000000000000000" pitchFamily="2" charset="2"/>
              <a:buChar char=""/>
            </a:pPr>
            <a:r>
              <a:rPr lang="en-GB" sz="1800" i="1" dirty="0">
                <a:effectLst/>
                <a:latin typeface="Liberation Sans" panose="020B0604020202020204" pitchFamily="34" charset="0"/>
                <a:ea typeface="Calibri" panose="020F0502020204030204" pitchFamily="34" charset="0"/>
                <a:cs typeface="Times New Roman" panose="02020603050405020304" pitchFamily="18" charset="0"/>
              </a:rPr>
              <a:t>Task: To support your group in collecting ideas, complete task 1 of the document for planning</a:t>
            </a:r>
            <a:br>
              <a:rPr lang="en-GB" sz="1800" i="1" dirty="0">
                <a:effectLst/>
                <a:latin typeface="Liberation Sans" panose="020B0604020202020204" pitchFamily="34" charset="0"/>
                <a:ea typeface="Calibri" panose="020F0502020204030204" pitchFamily="34" charset="0"/>
                <a:cs typeface="Times New Roman" panose="02020603050405020304" pitchFamily="18" charset="0"/>
              </a:rPr>
            </a:br>
            <a:r>
              <a:rPr lang="en-GB" sz="1800" i="1" dirty="0">
                <a:effectLst/>
                <a:latin typeface="Liberation Sans" panose="020B0604020202020204" pitchFamily="34" charset="0"/>
                <a:ea typeface="Calibri" panose="020F0502020204030204" pitchFamily="34" charset="0"/>
                <a:cs typeface="Times New Roman" panose="02020603050405020304" pitchFamily="18" charset="0"/>
              </a:rPr>
              <a:t>(page 16 of the Guiding Document (1))</a:t>
            </a:r>
          </a:p>
          <a:p>
            <a:pPr marL="342900" lvl="0" indent="-342900" algn="just">
              <a:lnSpc>
                <a:spcPct val="150000"/>
              </a:lnSpc>
              <a:spcAft>
                <a:spcPts val="800"/>
              </a:spcAft>
              <a:buFont typeface="Wingdings" panose="05000000000000000000" pitchFamily="2" charset="2"/>
              <a:buChar char=""/>
            </a:pP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10" name="Grafik 9">
            <a:extLst>
              <a:ext uri="{FF2B5EF4-FFF2-40B4-BE49-F238E27FC236}">
                <a16:creationId xmlns:a16="http://schemas.microsoft.com/office/drawing/2014/main" id="{B6748C35-0D49-EDB7-B392-4BC542177F1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Tree>
    <p:extLst>
      <p:ext uri="{BB962C8B-B14F-4D97-AF65-F5344CB8AC3E}">
        <p14:creationId xmlns:p14="http://schemas.microsoft.com/office/powerpoint/2010/main" val="2247447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92F4F-58F8-3E4B-8002-3602B3EF2844}"/>
              </a:ext>
            </a:extLst>
          </p:cNvPr>
          <p:cNvSpPr txBox="1">
            <a:spLocks/>
          </p:cNvSpPr>
          <p:nvPr/>
        </p:nvSpPr>
        <p:spPr>
          <a:xfrm>
            <a:off x="434432" y="2680983"/>
            <a:ext cx="5198663"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dirty="0">
                <a:solidFill>
                  <a:srgbClr val="0B7940"/>
                </a:solidFill>
                <a:effectLst/>
                <a:latin typeface="Liberation Sans" panose="020B0604020202020204" pitchFamily="34" charset="0"/>
                <a:ea typeface="Times New Roman" panose="02020603050405020304" pitchFamily="18" charset="0"/>
              </a:rPr>
              <a:t>3. Decision Phase</a:t>
            </a:r>
            <a:endParaRPr lang="de-DE" sz="2400" b="1" kern="1400" spc="-50" dirty="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dirty="0">
                <a:effectLst/>
                <a:latin typeface="Liberation Sans" panose="020B0604020202020204" pitchFamily="34" charset="0"/>
                <a:ea typeface="Calibri" panose="020F0502020204030204" pitchFamily="34" charset="0"/>
                <a:cs typeface="Times New Roman" panose="02020603050405020304" pitchFamily="18" charset="0"/>
              </a:rPr>
              <a:t>The goal of this phase is to come to a common decision about the working steps: For the upcoming execution phase you have to decide which working steps have to be taken and who is responsible. </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l">
              <a:lnSpc>
                <a:spcPct val="150000"/>
              </a:lnSpc>
              <a:spcAft>
                <a:spcPts val="800"/>
              </a:spcAft>
              <a:buFont typeface="Wingdings" panose="05000000000000000000" pitchFamily="2" charset="2"/>
              <a:buChar char=""/>
            </a:pPr>
            <a:r>
              <a:rPr lang="en-GB" sz="1800" i="1" dirty="0">
                <a:effectLst/>
                <a:latin typeface="Liberation Sans" panose="020B0604020202020204" pitchFamily="34" charset="0"/>
                <a:ea typeface="Calibri" panose="020F0502020204030204" pitchFamily="34" charset="0"/>
                <a:cs typeface="Times New Roman" panose="02020603050405020304" pitchFamily="18" charset="0"/>
              </a:rPr>
              <a:t>Task: Complete task 2 on the planning document </a:t>
            </a:r>
            <a:br>
              <a:rPr lang="en-GB" sz="1800" i="1" dirty="0">
                <a:effectLst/>
                <a:latin typeface="Liberation Sans" panose="020B0604020202020204" pitchFamily="34" charset="0"/>
                <a:ea typeface="Calibri" panose="020F0502020204030204" pitchFamily="34" charset="0"/>
                <a:cs typeface="Times New Roman" panose="02020603050405020304" pitchFamily="18" charset="0"/>
              </a:rPr>
            </a:br>
            <a:r>
              <a:rPr lang="en-GB" sz="1800" i="1" dirty="0">
                <a:effectLst/>
                <a:latin typeface="Liberation Sans" panose="020B0604020202020204" pitchFamily="34" charset="0"/>
                <a:ea typeface="Calibri" panose="020F0502020204030204" pitchFamily="34" charset="0"/>
                <a:cs typeface="Times New Roman" panose="02020603050405020304" pitchFamily="18" charset="0"/>
              </a:rPr>
              <a:t>(page 16 of the Guiding Document (1))</a:t>
            </a: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a:extLst>
              <a:ext uri="{FF2B5EF4-FFF2-40B4-BE49-F238E27FC236}">
                <a16:creationId xmlns:a16="http://schemas.microsoft.com/office/drawing/2014/main" id="{0B1200BA-747E-971E-CE8B-6F766532F3D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739298" y="1272441"/>
            <a:ext cx="4018270" cy="4018270"/>
          </a:xfrm>
          <a:prstGeom prst="rect">
            <a:avLst/>
          </a:prstGeom>
        </p:spPr>
      </p:pic>
    </p:spTree>
    <p:extLst>
      <p:ext uri="{BB962C8B-B14F-4D97-AF65-F5344CB8AC3E}">
        <p14:creationId xmlns:p14="http://schemas.microsoft.com/office/powerpoint/2010/main" val="1503131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6438930" y="2602032"/>
            <a:ext cx="4767440"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dirty="0">
                <a:solidFill>
                  <a:srgbClr val="0B7940"/>
                </a:solidFill>
                <a:effectLst/>
                <a:latin typeface="Liberation Sans" panose="020B0604020202020204" pitchFamily="34" charset="0"/>
                <a:ea typeface="Times New Roman" panose="02020603050405020304" pitchFamily="18" charset="0"/>
              </a:rPr>
              <a:t>4. Execution Phase</a:t>
            </a:r>
            <a:endParaRPr lang="de-DE" sz="2400" b="1" kern="1400" spc="-50" dirty="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500"/>
              </a:spcAft>
              <a:tabLst>
                <a:tab pos="5754370" algn="r"/>
              </a:tabLst>
            </a:pPr>
            <a:r>
              <a:rPr lang="en-GB" sz="1800" dirty="0">
                <a:effectLst/>
                <a:latin typeface="Liberation Sans" panose="020B0604020202020204" pitchFamily="34" charset="0"/>
                <a:ea typeface="Calibri" panose="020F0502020204030204" pitchFamily="34" charset="0"/>
                <a:cs typeface="Times New Roman" panose="02020603050405020304" pitchFamily="18" charset="0"/>
              </a:rPr>
              <a:t>This phase is about creating the outcome as a solution for the initial problem. </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500"/>
              </a:spcAft>
              <a:buFont typeface="Wingdings" panose="05000000000000000000" pitchFamily="2" charset="2"/>
              <a:buChar char=""/>
              <a:tabLst>
                <a:tab pos="5754370" algn="r"/>
              </a:tabLst>
            </a:pPr>
            <a:r>
              <a:rPr lang="en-GB" sz="1800" i="1" dirty="0">
                <a:effectLst/>
                <a:latin typeface="Liberation Sans" panose="020B0604020202020204" pitchFamily="34" charset="0"/>
                <a:ea typeface="Calibri" panose="020F0502020204030204" pitchFamily="34" charset="0"/>
                <a:cs typeface="Times New Roman" panose="02020603050405020304" pitchFamily="18" charset="0"/>
              </a:rPr>
              <a:t>Task: Please follow the working steps as listed in the planning document. If you need support you might ask your teacher or go trough the information provided by document (1).</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a:extLst>
              <a:ext uri="{FF2B5EF4-FFF2-40B4-BE49-F238E27FC236}">
                <a16:creationId xmlns:a16="http://schemas.microsoft.com/office/drawing/2014/main" id="{9ADA7A56-68B8-D5A3-16E6-41745683CA0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Tree>
    <p:extLst>
      <p:ext uri="{BB962C8B-B14F-4D97-AF65-F5344CB8AC3E}">
        <p14:creationId xmlns:p14="http://schemas.microsoft.com/office/powerpoint/2010/main" val="2614528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4AC0A-EE85-4F85-5576-A691B1A880FD}"/>
              </a:ext>
            </a:extLst>
          </p:cNvPr>
          <p:cNvSpPr txBox="1">
            <a:spLocks/>
          </p:cNvSpPr>
          <p:nvPr/>
        </p:nvSpPr>
        <p:spPr>
          <a:xfrm>
            <a:off x="680266" y="2666314"/>
            <a:ext cx="5154654"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dirty="0">
                <a:solidFill>
                  <a:srgbClr val="0B7940"/>
                </a:solidFill>
                <a:effectLst/>
                <a:latin typeface="Liberation Sans" panose="020B0604020202020204" pitchFamily="34" charset="0"/>
                <a:ea typeface="Times New Roman" panose="02020603050405020304" pitchFamily="18" charset="0"/>
              </a:rPr>
              <a:t>5. Feedback Phase</a:t>
            </a:r>
            <a:endParaRPr lang="de-DE" sz="2400" b="1" kern="1400" spc="-50" dirty="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dirty="0">
                <a:effectLst/>
                <a:latin typeface="Liberation Sans" panose="020B0604020202020204" pitchFamily="34" charset="0"/>
                <a:ea typeface="Calibri" panose="020F0502020204030204" pitchFamily="34" charset="0"/>
                <a:cs typeface="Times New Roman" panose="02020603050405020304" pitchFamily="18" charset="0"/>
              </a:rPr>
              <a:t>In this phase you share your outcome with the class and receive feedback.</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n-GB" sz="1800" i="1" dirty="0">
                <a:effectLst/>
                <a:latin typeface="Liberation Sans" panose="020B0604020202020204" pitchFamily="34" charset="0"/>
                <a:ea typeface="Calibri" panose="020F0502020204030204" pitchFamily="34" charset="0"/>
                <a:cs typeface="Times New Roman" panose="02020603050405020304" pitchFamily="18" charset="0"/>
              </a:rPr>
              <a:t>Task: Please show the presentation you have created, let the other students ask questions and motivate them to give you feedback. You can do this in an open discussion or by letting the students write their feedback down.</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a:extLst>
              <a:ext uri="{FF2B5EF4-FFF2-40B4-BE49-F238E27FC236}">
                <a16:creationId xmlns:a16="http://schemas.microsoft.com/office/drawing/2014/main" id="{B6ACB3E8-F341-0D61-194E-E51857ACCA3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729149" y="1202178"/>
            <a:ext cx="4018270" cy="4018270"/>
          </a:xfrm>
          <a:prstGeom prst="rect">
            <a:avLst/>
          </a:prstGeom>
        </p:spPr>
      </p:pic>
    </p:spTree>
    <p:extLst>
      <p:ext uri="{BB962C8B-B14F-4D97-AF65-F5344CB8AC3E}">
        <p14:creationId xmlns:p14="http://schemas.microsoft.com/office/powerpoint/2010/main" val="3702357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72B2EF41-6995-2837-0B28-A3BC4609B40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
        <p:nvSpPr>
          <p:cNvPr id="3" name="Titel 1">
            <a:extLst>
              <a:ext uri="{FF2B5EF4-FFF2-40B4-BE49-F238E27FC236}">
                <a16:creationId xmlns:a16="http://schemas.microsoft.com/office/drawing/2014/main" id="{83498CD8-ADC4-8E1E-8C16-C28FB0185CF9}"/>
              </a:ext>
            </a:extLst>
          </p:cNvPr>
          <p:cNvSpPr txBox="1">
            <a:spLocks/>
          </p:cNvSpPr>
          <p:nvPr/>
        </p:nvSpPr>
        <p:spPr>
          <a:xfrm>
            <a:off x="6219876" y="2514729"/>
            <a:ext cx="5256424"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dirty="0">
                <a:solidFill>
                  <a:srgbClr val="0B7940"/>
                </a:solidFill>
                <a:effectLst/>
                <a:latin typeface="Liberation Sans" panose="020B0604020202020204" pitchFamily="34" charset="0"/>
                <a:ea typeface="Times New Roman" panose="02020603050405020304" pitchFamily="18" charset="0"/>
              </a:rPr>
              <a:t>6. Reflection Phase</a:t>
            </a:r>
            <a:endParaRPr lang="de-DE" sz="2400" b="1" kern="1400" spc="-50" dirty="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dirty="0">
                <a:effectLst/>
                <a:latin typeface="Liberation Sans" panose="020B0604020202020204" pitchFamily="34" charset="0"/>
                <a:ea typeface="Calibri" panose="020F0502020204030204" pitchFamily="34" charset="0"/>
                <a:cs typeface="Times New Roman" panose="02020603050405020304" pitchFamily="18" charset="0"/>
              </a:rPr>
              <a:t>To conclude the unit, you get back together in your group to reflect about the process.</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n-GB" sz="1800" dirty="0">
                <a:effectLst/>
                <a:latin typeface="Liberation Sans" panose="020B0604020202020204" pitchFamily="34" charset="0"/>
                <a:ea typeface="Calibri" panose="020F0502020204030204" pitchFamily="34" charset="0"/>
                <a:cs typeface="Times New Roman" panose="02020603050405020304" pitchFamily="18" charset="0"/>
              </a:rPr>
              <a:t>Task: Please fill out the reflection document </a:t>
            </a:r>
            <a:r>
              <a:rPr lang="en-US" sz="1800" dirty="0">
                <a:effectLst/>
                <a:latin typeface="Liberation Sans" panose="020B0604020202020204" pitchFamily="34" charset="0"/>
                <a:ea typeface="Calibri" panose="020F0502020204030204" pitchFamily="34" charset="0"/>
                <a:cs typeface="Times New Roman" panose="02020603050405020304" pitchFamily="18" charset="0"/>
              </a:rPr>
              <a:t>Template for Group Reflection</a:t>
            </a:r>
          </a:p>
          <a:p>
            <a:pPr lvl="0" algn="just">
              <a:lnSpc>
                <a:spcPct val="150000"/>
              </a:lnSpc>
              <a:spcAft>
                <a:spcPts val="800"/>
              </a:spcAft>
            </a:pPr>
            <a:r>
              <a:rPr lang="en-US" sz="1800" dirty="0">
                <a:effectLst/>
                <a:latin typeface="Liberation Sans" panose="020B0604020202020204" pitchFamily="34" charset="0"/>
                <a:ea typeface="Calibri" panose="020F0502020204030204" pitchFamily="34" charset="0"/>
                <a:cs typeface="Times New Roman" panose="02020603050405020304" pitchFamily="18" charset="0"/>
              </a:rPr>
              <a:t>(page 18 of the Guiding Document (1)) </a:t>
            </a:r>
            <a:r>
              <a:rPr lang="en-GB" sz="1800" dirty="0" smtClean="0">
                <a:effectLst/>
                <a:latin typeface="Liberation Sans" panose="020B0604020202020204" pitchFamily="34" charset="0"/>
                <a:ea typeface="Calibri" panose="020F0502020204030204" pitchFamily="34" charset="0"/>
                <a:cs typeface="Times New Roman" panose="02020603050405020304" pitchFamily="18" charset="0"/>
              </a:rPr>
              <a:t>individually</a:t>
            </a:r>
            <a:r>
              <a:rPr lang="en-GB" sz="1800" dirty="0">
                <a:effectLst/>
                <a:latin typeface="Liberation Sans" panose="020B0604020202020204" pitchFamily="34" charset="0"/>
                <a:ea typeface="Calibri" panose="020F0502020204030204" pitchFamily="34" charset="0"/>
                <a:cs typeface="Times New Roman" panose="02020603050405020304" pitchFamily="18" charset="0"/>
              </a:rPr>
              <a:t>, afterwards discuss the results in the group</a:t>
            </a:r>
            <a:endParaRPr lang="de-DE" sz="18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30038402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639</Words>
  <Application>Microsoft Office PowerPoint</Application>
  <PresentationFormat>Breitbild</PresentationFormat>
  <Paragraphs>45</Paragraphs>
  <Slides>10</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10</vt:i4>
      </vt:variant>
    </vt:vector>
  </HeadingPairs>
  <TitlesOfParts>
    <vt:vector size="17" baseType="lpstr">
      <vt:lpstr>Arial</vt:lpstr>
      <vt:lpstr>Calibri</vt:lpstr>
      <vt:lpstr>Calibri Light</vt:lpstr>
      <vt:lpstr>Liberation Sans</vt:lpstr>
      <vt:lpstr>Times New Roman</vt:lpstr>
      <vt:lpstr>Wingdings</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Claudia Frank</dc:creator>
  <cp:lastModifiedBy>Richard Heise</cp:lastModifiedBy>
  <cp:revision>11</cp:revision>
  <dcterms:created xsi:type="dcterms:W3CDTF">2023-01-27T16:56:09Z</dcterms:created>
  <dcterms:modified xsi:type="dcterms:W3CDTF">2024-05-22T15:04:04Z</dcterms:modified>
</cp:coreProperties>
</file>